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328" r:id="rId4"/>
    <p:sldId id="272" r:id="rId5"/>
    <p:sldId id="260" r:id="rId6"/>
    <p:sldId id="261" r:id="rId7"/>
    <p:sldId id="262" r:id="rId8"/>
    <p:sldId id="265" r:id="rId9"/>
    <p:sldId id="366" r:id="rId10"/>
    <p:sldId id="365" r:id="rId11"/>
    <p:sldId id="266" r:id="rId12"/>
    <p:sldId id="273" r:id="rId13"/>
    <p:sldId id="341" r:id="rId14"/>
    <p:sldId id="349" r:id="rId15"/>
    <p:sldId id="345" r:id="rId16"/>
    <p:sldId id="270" r:id="rId17"/>
    <p:sldId id="327" r:id="rId18"/>
    <p:sldId id="351" r:id="rId19"/>
    <p:sldId id="352" r:id="rId20"/>
    <p:sldId id="353" r:id="rId21"/>
    <p:sldId id="354" r:id="rId22"/>
    <p:sldId id="355" r:id="rId23"/>
    <p:sldId id="357" r:id="rId24"/>
    <p:sldId id="358" r:id="rId25"/>
    <p:sldId id="356" r:id="rId26"/>
    <p:sldId id="343" r:id="rId27"/>
    <p:sldId id="342" r:id="rId28"/>
    <p:sldId id="344" r:id="rId29"/>
    <p:sldId id="367" r:id="rId30"/>
    <p:sldId id="369" r:id="rId31"/>
    <p:sldId id="368" r:id="rId32"/>
    <p:sldId id="359" r:id="rId33"/>
    <p:sldId id="360" r:id="rId34"/>
    <p:sldId id="363" r:id="rId35"/>
    <p:sldId id="364" r:id="rId36"/>
    <p:sldId id="338" r:id="rId37"/>
    <p:sldId id="329" r:id="rId38"/>
    <p:sldId id="362" r:id="rId39"/>
    <p:sldId id="330" r:id="rId40"/>
    <p:sldId id="310" r:id="rId41"/>
    <p:sldId id="370" r:id="rId42"/>
    <p:sldId id="317" r:id="rId43"/>
    <p:sldId id="371" r:id="rId44"/>
    <p:sldId id="318" r:id="rId45"/>
    <p:sldId id="319" r:id="rId46"/>
    <p:sldId id="320" r:id="rId47"/>
    <p:sldId id="323" r:id="rId48"/>
    <p:sldId id="321" r:id="rId49"/>
    <p:sldId id="336" r:id="rId50"/>
    <p:sldId id="331" r:id="rId51"/>
    <p:sldId id="340" r:id="rId52"/>
    <p:sldId id="339" r:id="rId53"/>
    <p:sldId id="346" r:id="rId54"/>
    <p:sldId id="271" r:id="rId55"/>
    <p:sldId id="258" r:id="rId56"/>
    <p:sldId id="34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62555-94E9-4291-90A7-E0E1C734DEA7}" v="1016" dt="2025-01-16T20:19:51.0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48" autoAdjust="0"/>
    <p:restoredTop sz="86423" autoAdjust="0"/>
  </p:normalViewPr>
  <p:slideViewPr>
    <p:cSldViewPr snapToGrid="0">
      <p:cViewPr varScale="1">
        <p:scale>
          <a:sx n="73" d="100"/>
          <a:sy n="73" d="100"/>
        </p:scale>
        <p:origin x="499" y="262"/>
      </p:cViewPr>
      <p:guideLst/>
    </p:cSldViewPr>
  </p:slideViewPr>
  <p:outlineViewPr>
    <p:cViewPr>
      <p:scale>
        <a:sx n="33" d="100"/>
        <a:sy n="33" d="100"/>
      </p:scale>
      <p:origin x="0" y="-1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Skog" userId="a89638cc770f275b" providerId="LiveId" clId="{5B762555-94E9-4291-90A7-E0E1C734DEA7}"/>
    <pc:docChg chg="undo custSel addSld delSld modSld sldOrd">
      <pc:chgData name="Jeremy Skog" userId="a89638cc770f275b" providerId="LiveId" clId="{5B762555-94E9-4291-90A7-E0E1C734DEA7}" dt="2025-01-16T20:20:53.175" v="3964" actId="2696"/>
      <pc:docMkLst>
        <pc:docMk/>
      </pc:docMkLst>
      <pc:sldChg chg="addSp modSp mod setBg addAnim">
        <pc:chgData name="Jeremy Skog" userId="a89638cc770f275b" providerId="LiveId" clId="{5B762555-94E9-4291-90A7-E0E1C734DEA7}" dt="2025-01-16T16:44:02.669" v="2388"/>
        <pc:sldMkLst>
          <pc:docMk/>
          <pc:sldMk cId="89861221" sldId="256"/>
        </pc:sldMkLst>
        <pc:spChg chg="mod">
          <ac:chgData name="Jeremy Skog" userId="a89638cc770f275b" providerId="LiveId" clId="{5B762555-94E9-4291-90A7-E0E1C734DEA7}" dt="2025-01-16T16:44:02.658" v="2386" actId="26606"/>
          <ac:spMkLst>
            <pc:docMk/>
            <pc:sldMk cId="89861221" sldId="256"/>
            <ac:spMk id="2" creationId="{B9A7C98F-78C4-1A16-7A61-7DF007C0CD8B}"/>
          </ac:spMkLst>
        </pc:spChg>
        <pc:spChg chg="mod">
          <ac:chgData name="Jeremy Skog" userId="a89638cc770f275b" providerId="LiveId" clId="{5B762555-94E9-4291-90A7-E0E1C734DEA7}" dt="2025-01-16T16:44:02.658" v="2386" actId="26606"/>
          <ac:spMkLst>
            <pc:docMk/>
            <pc:sldMk cId="89861221" sldId="256"/>
            <ac:spMk id="3" creationId="{B825EE9D-5F30-BAF1-7F51-4719FF05E9AE}"/>
          </ac:spMkLst>
        </pc:spChg>
        <pc:spChg chg="add">
          <ac:chgData name="Jeremy Skog" userId="a89638cc770f275b" providerId="LiveId" clId="{5B762555-94E9-4291-90A7-E0E1C734DEA7}" dt="2025-01-16T16:44:02.658" v="2386" actId="26606"/>
          <ac:spMkLst>
            <pc:docMk/>
            <pc:sldMk cId="89861221" sldId="256"/>
            <ac:spMk id="9" creationId="{8870DEF6-46A2-D4F8-8BE6-91165D93ECC4}"/>
          </ac:spMkLst>
        </pc:spChg>
        <pc:picChg chg="add">
          <ac:chgData name="Jeremy Skog" userId="a89638cc770f275b" providerId="LiveId" clId="{5B762555-94E9-4291-90A7-E0E1C734DEA7}" dt="2025-01-16T16:44:02.658" v="2386" actId="26606"/>
          <ac:picMkLst>
            <pc:docMk/>
            <pc:sldMk cId="89861221" sldId="256"/>
            <ac:picMk id="5" creationId="{12567855-D1DE-C303-2146-4B8F2E3708A2}"/>
          </ac:picMkLst>
        </pc:picChg>
        <pc:cxnChg chg="add">
          <ac:chgData name="Jeremy Skog" userId="a89638cc770f275b" providerId="LiveId" clId="{5B762555-94E9-4291-90A7-E0E1C734DEA7}" dt="2025-01-16T16:44:02.658" v="2386" actId="26606"/>
          <ac:cxnSpMkLst>
            <pc:docMk/>
            <pc:sldMk cId="89861221" sldId="256"/>
            <ac:cxnSpMk id="11" creationId="{522632D6-DED9-FDEC-FD9F-09FF0A4544CC}"/>
          </ac:cxnSpMkLst>
        </pc:cxnChg>
      </pc:sldChg>
      <pc:sldChg chg="addSp modSp add mod setBg">
        <pc:chgData name="Jeremy Skog" userId="a89638cc770f275b" providerId="LiveId" clId="{5B762555-94E9-4291-90A7-E0E1C734DEA7}" dt="2025-01-16T16:43:37.843" v="2360" actId="26606"/>
        <pc:sldMkLst>
          <pc:docMk/>
          <pc:sldMk cId="267147600" sldId="257"/>
        </pc:sldMkLst>
        <pc:spChg chg="mod">
          <ac:chgData name="Jeremy Skog" userId="a89638cc770f275b" providerId="LiveId" clId="{5B762555-94E9-4291-90A7-E0E1C734DEA7}" dt="2025-01-16T16:43:37.843" v="2360" actId="26606"/>
          <ac:spMkLst>
            <pc:docMk/>
            <pc:sldMk cId="267147600" sldId="257"/>
            <ac:spMk id="2" creationId="{58F5E25F-32D1-079E-2063-E8684046784B}"/>
          </ac:spMkLst>
        </pc:spChg>
        <pc:spChg chg="mod">
          <ac:chgData name="Jeremy Skog" userId="a89638cc770f275b" providerId="LiveId" clId="{5B762555-94E9-4291-90A7-E0E1C734DEA7}" dt="2025-01-16T16:43:37.843" v="2360" actId="26606"/>
          <ac:spMkLst>
            <pc:docMk/>
            <pc:sldMk cId="267147600" sldId="257"/>
            <ac:spMk id="3" creationId="{1EF6FE9A-F2A2-DA03-DD73-6E78022931E9}"/>
          </ac:spMkLst>
        </pc:spChg>
        <pc:picChg chg="add">
          <ac:chgData name="Jeremy Skog" userId="a89638cc770f275b" providerId="LiveId" clId="{5B762555-94E9-4291-90A7-E0E1C734DEA7}" dt="2025-01-16T16:43:37.843" v="2360" actId="26606"/>
          <ac:picMkLst>
            <pc:docMk/>
            <pc:sldMk cId="267147600" sldId="257"/>
            <ac:picMk id="5" creationId="{E2E0CF69-A649-40EC-41B9-7C25B11484A9}"/>
          </ac:picMkLst>
        </pc:picChg>
        <pc:cxnChg chg="add">
          <ac:chgData name="Jeremy Skog" userId="a89638cc770f275b" providerId="LiveId" clId="{5B762555-94E9-4291-90A7-E0E1C734DEA7}" dt="2025-01-16T16:43:37.843" v="2360" actId="26606"/>
          <ac:cxnSpMkLst>
            <pc:docMk/>
            <pc:sldMk cId="267147600" sldId="257"/>
            <ac:cxnSpMk id="9" creationId="{1503BFE4-729B-D9D0-C17B-501E6AF1127A}"/>
          </ac:cxnSpMkLst>
        </pc:cxnChg>
      </pc:sldChg>
      <pc:sldChg chg="addSp delSp modSp add mod">
        <pc:chgData name="Jeremy Skog" userId="a89638cc770f275b" providerId="LiveId" clId="{5B762555-94E9-4291-90A7-E0E1C734DEA7}" dt="2025-01-16T20:19:51.075" v="3962" actId="20577"/>
        <pc:sldMkLst>
          <pc:docMk/>
          <pc:sldMk cId="342327401" sldId="258"/>
        </pc:sldMkLst>
        <pc:spChg chg="mod">
          <ac:chgData name="Jeremy Skog" userId="a89638cc770f275b" providerId="LiveId" clId="{5B762555-94E9-4291-90A7-E0E1C734DEA7}" dt="2025-01-14T18:10:46.474" v="39" actId="20577"/>
          <ac:spMkLst>
            <pc:docMk/>
            <pc:sldMk cId="342327401" sldId="258"/>
            <ac:spMk id="2" creationId="{879B6A08-16E1-6C0F-BF54-EBDF9F35AD3C}"/>
          </ac:spMkLst>
        </pc:spChg>
        <pc:spChg chg="del mod">
          <ac:chgData name="Jeremy Skog" userId="a89638cc770f275b" providerId="LiveId" clId="{5B762555-94E9-4291-90A7-E0E1C734DEA7}" dt="2025-01-16T20:19:13.929" v="3865" actId="26606"/>
          <ac:spMkLst>
            <pc:docMk/>
            <pc:sldMk cId="342327401" sldId="258"/>
            <ac:spMk id="3" creationId="{6B6D718C-9B72-4772-4B38-CBE39E19C832}"/>
          </ac:spMkLst>
        </pc:spChg>
        <pc:graphicFrameChg chg="add mod">
          <ac:chgData name="Jeremy Skog" userId="a89638cc770f275b" providerId="LiveId" clId="{5B762555-94E9-4291-90A7-E0E1C734DEA7}" dt="2025-01-16T20:19:51.075" v="3962" actId="20577"/>
          <ac:graphicFrameMkLst>
            <pc:docMk/>
            <pc:sldMk cId="342327401" sldId="258"/>
            <ac:graphicFrameMk id="5" creationId="{0437680F-4210-7C6D-7C2A-D9EC09C36AA8}"/>
          </ac:graphicFrameMkLst>
        </pc:graphicFrameChg>
      </pc:sldChg>
      <pc:sldChg chg="modSp add del">
        <pc:chgData name="Jeremy Skog" userId="a89638cc770f275b" providerId="LiveId" clId="{5B762555-94E9-4291-90A7-E0E1C734DEA7}" dt="2025-01-16T18:55:07.235" v="2651" actId="2696"/>
        <pc:sldMkLst>
          <pc:docMk/>
          <pc:sldMk cId="1696496526" sldId="259"/>
        </pc:sldMkLst>
      </pc:sldChg>
      <pc:sldChg chg="addSp delSp modSp add mod modClrScheme chgLayout">
        <pc:chgData name="Jeremy Skog" userId="a89638cc770f275b" providerId="LiveId" clId="{5B762555-94E9-4291-90A7-E0E1C734DEA7}" dt="2025-01-16T19:36:15.783" v="2812" actId="20577"/>
        <pc:sldMkLst>
          <pc:docMk/>
          <pc:sldMk cId="3315586546" sldId="260"/>
        </pc:sldMkLst>
        <pc:spChg chg="mod ord">
          <ac:chgData name="Jeremy Skog" userId="a89638cc770f275b" providerId="LiveId" clId="{5B762555-94E9-4291-90A7-E0E1C734DEA7}" dt="2025-01-16T19:36:03.002" v="2763" actId="20577"/>
          <ac:spMkLst>
            <pc:docMk/>
            <pc:sldMk cId="3315586546" sldId="260"/>
            <ac:spMk id="2" creationId="{0B7EF26B-0771-3DD3-4DD8-B7A03040D819}"/>
          </ac:spMkLst>
        </pc:spChg>
        <pc:spChg chg="del mod ord">
          <ac:chgData name="Jeremy Skog" userId="a89638cc770f275b" providerId="LiveId" clId="{5B762555-94E9-4291-90A7-E0E1C734DEA7}" dt="2025-01-16T16:44:46.985" v="2389" actId="700"/>
          <ac:spMkLst>
            <pc:docMk/>
            <pc:sldMk cId="3315586546" sldId="260"/>
            <ac:spMk id="3" creationId="{2ED14319-7175-6282-C6DB-7E2B147DA855}"/>
          </ac:spMkLst>
        </pc:spChg>
        <pc:spChg chg="add mod ord">
          <ac:chgData name="Jeremy Skog" userId="a89638cc770f275b" providerId="LiveId" clId="{5B762555-94E9-4291-90A7-E0E1C734DEA7}" dt="2025-01-16T19:36:15.783" v="2812" actId="20577"/>
          <ac:spMkLst>
            <pc:docMk/>
            <pc:sldMk cId="3315586546" sldId="260"/>
            <ac:spMk id="4" creationId="{DA51F4BE-AE4D-87A1-B14A-9AA0BF898638}"/>
          </ac:spMkLst>
        </pc:spChg>
      </pc:sldChg>
      <pc:sldChg chg="addSp delSp modSp add mod setBg">
        <pc:chgData name="Jeremy Skog" userId="a89638cc770f275b" providerId="LiveId" clId="{5B762555-94E9-4291-90A7-E0E1C734DEA7}" dt="2025-01-16T16:47:51.292" v="2433" actId="20577"/>
        <pc:sldMkLst>
          <pc:docMk/>
          <pc:sldMk cId="3089657383" sldId="261"/>
        </pc:sldMkLst>
        <pc:spChg chg="mod">
          <ac:chgData name="Jeremy Skog" userId="a89638cc770f275b" providerId="LiveId" clId="{5B762555-94E9-4291-90A7-E0E1C734DEA7}" dt="2025-01-16T16:47:32.428" v="2403" actId="26606"/>
          <ac:spMkLst>
            <pc:docMk/>
            <pc:sldMk cId="3089657383" sldId="261"/>
            <ac:spMk id="2" creationId="{8CAE7E65-6220-67DC-0463-945927335CFA}"/>
          </ac:spMkLst>
        </pc:spChg>
        <pc:spChg chg="mod ord">
          <ac:chgData name="Jeremy Skog" userId="a89638cc770f275b" providerId="LiveId" clId="{5B762555-94E9-4291-90A7-E0E1C734DEA7}" dt="2025-01-16T16:47:51.292" v="2433" actId="20577"/>
          <ac:spMkLst>
            <pc:docMk/>
            <pc:sldMk cId="3089657383" sldId="261"/>
            <ac:spMk id="3" creationId="{39503BE8-4284-B4A5-0020-5DCEBA96BF68}"/>
          </ac:spMkLst>
        </pc:spChg>
        <pc:spChg chg="add">
          <ac:chgData name="Jeremy Skog" userId="a89638cc770f275b" providerId="LiveId" clId="{5B762555-94E9-4291-90A7-E0E1C734DEA7}" dt="2025-01-16T16:47:32.428" v="2403" actId="26606"/>
          <ac:spMkLst>
            <pc:docMk/>
            <pc:sldMk cId="3089657383" sldId="261"/>
            <ac:spMk id="11" creationId="{D4974D33-8DC5-464E-8C6D-BE58F0669C17}"/>
          </ac:spMkLst>
        </pc:spChg>
        <pc:spChg chg="add">
          <ac:chgData name="Jeremy Skog" userId="a89638cc770f275b" providerId="LiveId" clId="{5B762555-94E9-4291-90A7-E0E1C734DEA7}" dt="2025-01-16T16:47:32.428" v="2403" actId="26606"/>
          <ac:spMkLst>
            <pc:docMk/>
            <pc:sldMk cId="3089657383" sldId="261"/>
            <ac:spMk id="12" creationId="{F13C74B1-5B17-4795-BED0-7140497B445A}"/>
          </ac:spMkLst>
        </pc:spChg>
        <pc:picChg chg="add mod">
          <ac:chgData name="Jeremy Skog" userId="a89638cc770f275b" providerId="LiveId" clId="{5B762555-94E9-4291-90A7-E0E1C734DEA7}" dt="2025-01-16T16:47:32.428" v="2403" actId="26606"/>
          <ac:picMkLst>
            <pc:docMk/>
            <pc:sldMk cId="3089657383" sldId="261"/>
            <ac:picMk id="4" creationId="{45F4E597-0CA1-BFA0-AF2D-911797FB9080}"/>
          </ac:picMkLst>
        </pc:picChg>
        <pc:cxnChg chg="add del">
          <ac:chgData name="Jeremy Skog" userId="a89638cc770f275b" providerId="LiveId" clId="{5B762555-94E9-4291-90A7-E0E1C734DEA7}" dt="2025-01-16T16:47:32.406" v="2402" actId="26606"/>
          <ac:cxnSpMkLst>
            <pc:docMk/>
            <pc:sldMk cId="3089657383" sldId="261"/>
            <ac:cxnSpMk id="9" creationId="{249EDD1B-F94D-B4E6-ACAA-566B9A26FDE3}"/>
          </ac:cxnSpMkLst>
        </pc:cxnChg>
      </pc:sldChg>
      <pc:sldChg chg="modSp add del">
        <pc:chgData name="Jeremy Skog" userId="a89638cc770f275b" providerId="LiveId" clId="{5B762555-94E9-4291-90A7-E0E1C734DEA7}" dt="2025-01-14T18:10:59.288" v="83" actId="2696"/>
        <pc:sldMkLst>
          <pc:docMk/>
          <pc:sldMk cId="1068726263" sldId="262"/>
        </pc:sldMkLst>
      </pc:sldChg>
      <pc:sldChg chg="addSp modSp add mod setBg">
        <pc:chgData name="Jeremy Skog" userId="a89638cc770f275b" providerId="LiveId" clId="{5B762555-94E9-4291-90A7-E0E1C734DEA7}" dt="2025-01-16T19:38:16.230" v="2848" actId="26606"/>
        <pc:sldMkLst>
          <pc:docMk/>
          <pc:sldMk cId="2545645486" sldId="262"/>
        </pc:sldMkLst>
        <pc:spChg chg="mod">
          <ac:chgData name="Jeremy Skog" userId="a89638cc770f275b" providerId="LiveId" clId="{5B762555-94E9-4291-90A7-E0E1C734DEA7}" dt="2025-01-16T19:38:16.230" v="2848" actId="26606"/>
          <ac:spMkLst>
            <pc:docMk/>
            <pc:sldMk cId="2545645486" sldId="262"/>
            <ac:spMk id="2" creationId="{2C94BDC7-FDB8-BE26-8A8C-67B2D278812B}"/>
          </ac:spMkLst>
        </pc:spChg>
        <pc:spChg chg="mod">
          <ac:chgData name="Jeremy Skog" userId="a89638cc770f275b" providerId="LiveId" clId="{5B762555-94E9-4291-90A7-E0E1C734DEA7}" dt="2025-01-16T19:38:16.230" v="2848" actId="26606"/>
          <ac:spMkLst>
            <pc:docMk/>
            <pc:sldMk cId="2545645486" sldId="262"/>
            <ac:spMk id="3" creationId="{E55B6A97-B58E-6CC0-7389-0BE86354F358}"/>
          </ac:spMkLst>
        </pc:spChg>
        <pc:grpChg chg="add">
          <ac:chgData name="Jeremy Skog" userId="a89638cc770f275b" providerId="LiveId" clId="{5B762555-94E9-4291-90A7-E0E1C734DEA7}" dt="2025-01-16T19:38:16.230" v="2848" actId="26606"/>
          <ac:grpSpMkLst>
            <pc:docMk/>
            <pc:sldMk cId="2545645486" sldId="262"/>
            <ac:grpSpMk id="9" creationId="{5EFBDE31-BB3E-6CFC-23CD-B5976DA38438}"/>
          </ac:grpSpMkLst>
        </pc:grpChg>
        <pc:picChg chg="add">
          <ac:chgData name="Jeremy Skog" userId="a89638cc770f275b" providerId="LiveId" clId="{5B762555-94E9-4291-90A7-E0E1C734DEA7}" dt="2025-01-16T19:38:16.230" v="2848" actId="26606"/>
          <ac:picMkLst>
            <pc:docMk/>
            <pc:sldMk cId="2545645486" sldId="262"/>
            <ac:picMk id="5" creationId="{9A7BE496-ADE8-DE69-D64F-3E846AA6D7A1}"/>
          </ac:picMkLst>
        </pc:picChg>
      </pc:sldChg>
      <pc:sldChg chg="modSp add del">
        <pc:chgData name="Jeremy Skog" userId="a89638cc770f275b" providerId="LiveId" clId="{5B762555-94E9-4291-90A7-E0E1C734DEA7}" dt="2025-01-14T18:11:25.476" v="128" actId="2696"/>
        <pc:sldMkLst>
          <pc:docMk/>
          <pc:sldMk cId="3291890792" sldId="263"/>
        </pc:sldMkLst>
      </pc:sldChg>
      <pc:sldChg chg="modSp add del">
        <pc:chgData name="Jeremy Skog" userId="a89638cc770f275b" providerId="LiveId" clId="{5B762555-94E9-4291-90A7-E0E1C734DEA7}" dt="2025-01-16T18:55:14.558" v="2653" actId="2696"/>
        <pc:sldMkLst>
          <pc:docMk/>
          <pc:sldMk cId="2843554162" sldId="264"/>
        </pc:sldMkLst>
      </pc:sldChg>
      <pc:sldChg chg="addSp modSp add mod">
        <pc:chgData name="Jeremy Skog" userId="a89638cc770f275b" providerId="LiveId" clId="{5B762555-94E9-4291-90A7-E0E1C734DEA7}" dt="2025-01-16T19:40:41.641" v="2888" actId="27636"/>
        <pc:sldMkLst>
          <pc:docMk/>
          <pc:sldMk cId="313522914" sldId="265"/>
        </pc:sldMkLst>
        <pc:spChg chg="mod">
          <ac:chgData name="Jeremy Skog" userId="a89638cc770f275b" providerId="LiveId" clId="{5B762555-94E9-4291-90A7-E0E1C734DEA7}" dt="2025-01-14T18:11:27.505" v="130"/>
          <ac:spMkLst>
            <pc:docMk/>
            <pc:sldMk cId="313522914" sldId="265"/>
            <ac:spMk id="2" creationId="{7C55BDBA-CEC7-DC40-5238-4F6A35C4A514}"/>
          </ac:spMkLst>
        </pc:spChg>
        <pc:spChg chg="mod">
          <ac:chgData name="Jeremy Skog" userId="a89638cc770f275b" providerId="LiveId" clId="{5B762555-94E9-4291-90A7-E0E1C734DEA7}" dt="2025-01-16T19:40:41.641" v="2888" actId="27636"/>
          <ac:spMkLst>
            <pc:docMk/>
            <pc:sldMk cId="313522914" sldId="265"/>
            <ac:spMk id="3" creationId="{7FA2AC6C-C6BA-8F74-9C9C-35E295AC6881}"/>
          </ac:spMkLst>
        </pc:spChg>
        <pc:spChg chg="add">
          <ac:chgData name="Jeremy Skog" userId="a89638cc770f275b" providerId="LiveId" clId="{5B762555-94E9-4291-90A7-E0E1C734DEA7}" dt="2025-01-16T19:38:44.669" v="2849"/>
          <ac:spMkLst>
            <pc:docMk/>
            <pc:sldMk cId="313522914" sldId="265"/>
            <ac:spMk id="4" creationId="{A1DDEDD8-289F-4B47-F46D-9CE41E660630}"/>
          </ac:spMkLst>
        </pc:spChg>
      </pc:sldChg>
      <pc:sldChg chg="modSp add del">
        <pc:chgData name="Jeremy Skog" userId="a89638cc770f275b" providerId="LiveId" clId="{5B762555-94E9-4291-90A7-E0E1C734DEA7}" dt="2025-01-14T18:11:28.642" v="132" actId="2696"/>
        <pc:sldMkLst>
          <pc:docMk/>
          <pc:sldMk cId="304371941" sldId="266"/>
        </pc:sldMkLst>
      </pc:sldChg>
      <pc:sldChg chg="modSp add del">
        <pc:chgData name="Jeremy Skog" userId="a89638cc770f275b" providerId="LiveId" clId="{5B762555-94E9-4291-90A7-E0E1C734DEA7}" dt="2025-01-14T18:14:01.515" v="208" actId="2696"/>
        <pc:sldMkLst>
          <pc:docMk/>
          <pc:sldMk cId="717484103" sldId="266"/>
        </pc:sldMkLst>
      </pc:sldChg>
      <pc:sldChg chg="addSp modSp add mod setBg">
        <pc:chgData name="Jeremy Skog" userId="a89638cc770f275b" providerId="LiveId" clId="{5B762555-94E9-4291-90A7-E0E1C734DEA7}" dt="2025-01-16T16:49:28.874" v="2515" actId="20577"/>
        <pc:sldMkLst>
          <pc:docMk/>
          <pc:sldMk cId="1908162327" sldId="266"/>
        </pc:sldMkLst>
        <pc:spChg chg="mod">
          <ac:chgData name="Jeremy Skog" userId="a89638cc770f275b" providerId="LiveId" clId="{5B762555-94E9-4291-90A7-E0E1C734DEA7}" dt="2025-01-16T16:48:17.486" v="2434" actId="26606"/>
          <ac:spMkLst>
            <pc:docMk/>
            <pc:sldMk cId="1908162327" sldId="266"/>
            <ac:spMk id="2" creationId="{0305A4B6-9D33-85E4-6EC8-4E3EE2D34329}"/>
          </ac:spMkLst>
        </pc:spChg>
        <pc:spChg chg="mod">
          <ac:chgData name="Jeremy Skog" userId="a89638cc770f275b" providerId="LiveId" clId="{5B762555-94E9-4291-90A7-E0E1C734DEA7}" dt="2025-01-16T16:49:28.874" v="2515" actId="20577"/>
          <ac:spMkLst>
            <pc:docMk/>
            <pc:sldMk cId="1908162327" sldId="266"/>
            <ac:spMk id="3" creationId="{ED2FDDA1-2FBA-B3E8-0F4B-EF519028029C}"/>
          </ac:spMkLst>
        </pc:spChg>
        <pc:spChg chg="add">
          <ac:chgData name="Jeremy Skog" userId="a89638cc770f275b" providerId="LiveId" clId="{5B762555-94E9-4291-90A7-E0E1C734DEA7}" dt="2025-01-16T16:48:17.486" v="2434" actId="26606"/>
          <ac:spMkLst>
            <pc:docMk/>
            <pc:sldMk cId="1908162327" sldId="266"/>
            <ac:spMk id="9" creationId="{F13C74B1-5B17-4795-BED0-7140497B445A}"/>
          </ac:spMkLst>
        </pc:spChg>
        <pc:spChg chg="add">
          <ac:chgData name="Jeremy Skog" userId="a89638cc770f275b" providerId="LiveId" clId="{5B762555-94E9-4291-90A7-E0E1C734DEA7}" dt="2025-01-16T16:48:17.486" v="2434" actId="26606"/>
          <ac:spMkLst>
            <pc:docMk/>
            <pc:sldMk cId="1908162327" sldId="266"/>
            <ac:spMk id="11" creationId="{D4974D33-8DC5-464E-8C6D-BE58F0669C17}"/>
          </ac:spMkLst>
        </pc:spChg>
        <pc:picChg chg="add">
          <ac:chgData name="Jeremy Skog" userId="a89638cc770f275b" providerId="LiveId" clId="{5B762555-94E9-4291-90A7-E0E1C734DEA7}" dt="2025-01-16T16:48:17.486" v="2434" actId="26606"/>
          <ac:picMkLst>
            <pc:docMk/>
            <pc:sldMk cId="1908162327" sldId="266"/>
            <ac:picMk id="5" creationId="{F080BCE3-E938-643D-0D3E-CE80B0388FFA}"/>
          </ac:picMkLst>
        </pc:picChg>
      </pc:sldChg>
      <pc:sldChg chg="modSp add del">
        <pc:chgData name="Jeremy Skog" userId="a89638cc770f275b" providerId="LiveId" clId="{5B762555-94E9-4291-90A7-E0E1C734DEA7}" dt="2025-01-16T20:13:27.944" v="3596" actId="2696"/>
        <pc:sldMkLst>
          <pc:docMk/>
          <pc:sldMk cId="1487440382" sldId="267"/>
        </pc:sldMkLst>
      </pc:sldChg>
      <pc:sldChg chg="modSp add del">
        <pc:chgData name="Jeremy Skog" userId="a89638cc770f275b" providerId="LiveId" clId="{5B762555-94E9-4291-90A7-E0E1C734DEA7}" dt="2025-01-14T18:14:34.283" v="319" actId="2696"/>
        <pc:sldMkLst>
          <pc:docMk/>
          <pc:sldMk cId="874881254" sldId="268"/>
        </pc:sldMkLst>
      </pc:sldChg>
      <pc:sldChg chg="modSp add del">
        <pc:chgData name="Jeremy Skog" userId="a89638cc770f275b" providerId="LiveId" clId="{5B762555-94E9-4291-90A7-E0E1C734DEA7}" dt="2025-01-16T19:44:31.559" v="3177" actId="2696"/>
        <pc:sldMkLst>
          <pc:docMk/>
          <pc:sldMk cId="1063596309" sldId="268"/>
        </pc:sldMkLst>
      </pc:sldChg>
      <pc:sldChg chg="modSp add del">
        <pc:chgData name="Jeremy Skog" userId="a89638cc770f275b" providerId="LiveId" clId="{5B762555-94E9-4291-90A7-E0E1C734DEA7}" dt="2025-01-14T18:15:07.595" v="473" actId="2696"/>
        <pc:sldMkLst>
          <pc:docMk/>
          <pc:sldMk cId="1866691703" sldId="269"/>
        </pc:sldMkLst>
      </pc:sldChg>
      <pc:sldChg chg="modSp add del">
        <pc:chgData name="Jeremy Skog" userId="a89638cc770f275b" providerId="LiveId" clId="{5B762555-94E9-4291-90A7-E0E1C734DEA7}" dt="2025-01-15T22:19:05.019" v="1116" actId="47"/>
        <pc:sldMkLst>
          <pc:docMk/>
          <pc:sldMk cId="2623379143" sldId="269"/>
        </pc:sldMkLst>
      </pc:sldChg>
      <pc:sldChg chg="addSp modSp new mod setBg setClrOvrMap">
        <pc:chgData name="Jeremy Skog" userId="a89638cc770f275b" providerId="LiveId" clId="{5B762555-94E9-4291-90A7-E0E1C734DEA7}" dt="2025-01-16T16:52:10.306" v="2616" actId="20577"/>
        <pc:sldMkLst>
          <pc:docMk/>
          <pc:sldMk cId="269660358" sldId="270"/>
        </pc:sldMkLst>
        <pc:spChg chg="mod">
          <ac:chgData name="Jeremy Skog" userId="a89638cc770f275b" providerId="LiveId" clId="{5B762555-94E9-4291-90A7-E0E1C734DEA7}" dt="2025-01-16T16:51:07.927" v="2567" actId="26606"/>
          <ac:spMkLst>
            <pc:docMk/>
            <pc:sldMk cId="269660358" sldId="270"/>
            <ac:spMk id="2" creationId="{466892FE-E581-6973-18BE-ED9A2C5DC0C1}"/>
          </ac:spMkLst>
        </pc:spChg>
        <pc:spChg chg="mod">
          <ac:chgData name="Jeremy Skog" userId="a89638cc770f275b" providerId="LiveId" clId="{5B762555-94E9-4291-90A7-E0E1C734DEA7}" dt="2025-01-16T16:52:10.306" v="2616" actId="20577"/>
          <ac:spMkLst>
            <pc:docMk/>
            <pc:sldMk cId="269660358" sldId="270"/>
            <ac:spMk id="3" creationId="{58F82E00-3501-3CE2-B92A-0B4000A40B47}"/>
          </ac:spMkLst>
        </pc:spChg>
        <pc:spChg chg="add mod">
          <ac:chgData name="Jeremy Skog" userId="a89638cc770f275b" providerId="LiveId" clId="{5B762555-94E9-4291-90A7-E0E1C734DEA7}" dt="2025-01-16T16:51:16.468" v="2569" actId="122"/>
          <ac:spMkLst>
            <pc:docMk/>
            <pc:sldMk cId="269660358" sldId="270"/>
            <ac:spMk id="4" creationId="{F8FA1DD1-FF12-2C63-3A0C-8352A8FEF62E}"/>
          </ac:spMkLst>
        </pc:spChg>
        <pc:spChg chg="add">
          <ac:chgData name="Jeremy Skog" userId="a89638cc770f275b" providerId="LiveId" clId="{5B762555-94E9-4291-90A7-E0E1C734DEA7}" dt="2025-01-16T16:51:07.927" v="2567" actId="26606"/>
          <ac:spMkLst>
            <pc:docMk/>
            <pc:sldMk cId="269660358" sldId="270"/>
            <ac:spMk id="9" creationId="{1E214AA7-F028-4A0D-8698-61AEC754D1BC}"/>
          </ac:spMkLst>
        </pc:spChg>
        <pc:cxnChg chg="add">
          <ac:chgData name="Jeremy Skog" userId="a89638cc770f275b" providerId="LiveId" clId="{5B762555-94E9-4291-90A7-E0E1C734DEA7}" dt="2025-01-16T16:51:07.927" v="2567" actId="26606"/>
          <ac:cxnSpMkLst>
            <pc:docMk/>
            <pc:sldMk cId="269660358" sldId="270"/>
            <ac:cxnSpMk id="11" creationId="{D6206FDC-2777-4D7F-AF9C-73413DA664C9}"/>
          </ac:cxnSpMkLst>
        </pc:cxnChg>
      </pc:sldChg>
      <pc:sldChg chg="addSp delSp modSp new mod setBg">
        <pc:chgData name="Jeremy Skog" userId="a89638cc770f275b" providerId="LiveId" clId="{5B762555-94E9-4291-90A7-E0E1C734DEA7}" dt="2025-01-16T20:17:15.577" v="3647" actId="255"/>
        <pc:sldMkLst>
          <pc:docMk/>
          <pc:sldMk cId="1583201609" sldId="271"/>
        </pc:sldMkLst>
        <pc:spChg chg="mod">
          <ac:chgData name="Jeremy Skog" userId="a89638cc770f275b" providerId="LiveId" clId="{5B762555-94E9-4291-90A7-E0E1C734DEA7}" dt="2025-01-16T20:16:19.422" v="3638" actId="26606"/>
          <ac:spMkLst>
            <pc:docMk/>
            <pc:sldMk cId="1583201609" sldId="271"/>
            <ac:spMk id="2" creationId="{229B687F-4CE9-49CA-D47F-333B97A22E41}"/>
          </ac:spMkLst>
        </pc:spChg>
        <pc:spChg chg="add del mod">
          <ac:chgData name="Jeremy Skog" userId="a89638cc770f275b" providerId="LiveId" clId="{5B762555-94E9-4291-90A7-E0E1C734DEA7}" dt="2025-01-16T20:17:15.577" v="3647" actId="255"/>
          <ac:spMkLst>
            <pc:docMk/>
            <pc:sldMk cId="1583201609" sldId="271"/>
            <ac:spMk id="3" creationId="{F0996E64-8F97-6C2A-BD62-692B17AED31B}"/>
          </ac:spMkLst>
        </pc:spChg>
        <pc:spChg chg="add del">
          <ac:chgData name="Jeremy Skog" userId="a89638cc770f275b" providerId="LiveId" clId="{5B762555-94E9-4291-90A7-E0E1C734DEA7}" dt="2025-01-16T20:16:38.434" v="3643" actId="26606"/>
          <ac:spMkLst>
            <pc:docMk/>
            <pc:sldMk cId="1583201609" sldId="271"/>
            <ac:spMk id="8" creationId="{09588DA8-065E-4F6F-8EFD-43104AB2E0CF}"/>
          </ac:spMkLst>
        </pc:spChg>
        <pc:spChg chg="add del">
          <ac:chgData name="Jeremy Skog" userId="a89638cc770f275b" providerId="LiveId" clId="{5B762555-94E9-4291-90A7-E0E1C734DEA7}" dt="2025-01-16T20:16:38.434" v="3643" actId="26606"/>
          <ac:spMkLst>
            <pc:docMk/>
            <pc:sldMk cId="1583201609" sldId="271"/>
            <ac:spMk id="10" creationId="{C4285719-470E-454C-AF62-8323075F1F5B}"/>
          </ac:spMkLst>
        </pc:spChg>
        <pc:spChg chg="add del">
          <ac:chgData name="Jeremy Skog" userId="a89638cc770f275b" providerId="LiveId" clId="{5B762555-94E9-4291-90A7-E0E1C734DEA7}" dt="2025-01-16T20:16:31.442" v="3639" actId="26606"/>
          <ac:spMkLst>
            <pc:docMk/>
            <pc:sldMk cId="1583201609" sldId="271"/>
            <ac:spMk id="12" creationId="{CD9FE4EF-C4D8-49A0-B2FF-81D8DB7D8A24}"/>
          </ac:spMkLst>
        </pc:spChg>
        <pc:spChg chg="add del">
          <ac:chgData name="Jeremy Skog" userId="a89638cc770f275b" providerId="LiveId" clId="{5B762555-94E9-4291-90A7-E0E1C734DEA7}" dt="2025-01-16T20:16:38.434" v="3643" actId="26606"/>
          <ac:spMkLst>
            <pc:docMk/>
            <pc:sldMk cId="1583201609" sldId="271"/>
            <ac:spMk id="14" creationId="{4300840D-0A0B-4512-BACA-B439D5B9C57C}"/>
          </ac:spMkLst>
        </pc:spChg>
        <pc:spChg chg="add del">
          <ac:chgData name="Jeremy Skog" userId="a89638cc770f275b" providerId="LiveId" clId="{5B762555-94E9-4291-90A7-E0E1C734DEA7}" dt="2025-01-16T20:16:38.434" v="3643" actId="26606"/>
          <ac:spMkLst>
            <pc:docMk/>
            <pc:sldMk cId="1583201609" sldId="271"/>
            <ac:spMk id="16" creationId="{D2B78728-A580-49A7-84F9-6EF6F583ADE0}"/>
          </ac:spMkLst>
        </pc:spChg>
        <pc:spChg chg="add del">
          <ac:chgData name="Jeremy Skog" userId="a89638cc770f275b" providerId="LiveId" clId="{5B762555-94E9-4291-90A7-E0E1C734DEA7}" dt="2025-01-16T20:16:34.534" v="3641" actId="26606"/>
          <ac:spMkLst>
            <pc:docMk/>
            <pc:sldMk cId="1583201609" sldId="271"/>
            <ac:spMk id="18" creationId="{38FAA1A1-D861-433F-88FA-1E9D6FD31D11}"/>
          </ac:spMkLst>
        </pc:spChg>
        <pc:spChg chg="add del">
          <ac:chgData name="Jeremy Skog" userId="a89638cc770f275b" providerId="LiveId" clId="{5B762555-94E9-4291-90A7-E0E1C734DEA7}" dt="2025-01-16T20:16:31.442" v="3639" actId="26606"/>
          <ac:spMkLst>
            <pc:docMk/>
            <pc:sldMk cId="1583201609" sldId="271"/>
            <ac:spMk id="20" creationId="{8D71EDA1-87BF-4D5D-AB79-F346FD19278A}"/>
          </ac:spMkLst>
        </pc:spChg>
        <pc:spChg chg="del">
          <ac:chgData name="Jeremy Skog" userId="a89638cc770f275b" providerId="LiveId" clId="{5B762555-94E9-4291-90A7-E0E1C734DEA7}" dt="2025-01-16T20:16:31.442" v="3639" actId="26606"/>
          <ac:spMkLst>
            <pc:docMk/>
            <pc:sldMk cId="1583201609" sldId="271"/>
            <ac:spMk id="26" creationId="{35DB3719-6FDC-4E5D-891D-FF40B7300F64}"/>
          </ac:spMkLst>
        </pc:spChg>
        <pc:spChg chg="add del">
          <ac:chgData name="Jeremy Skog" userId="a89638cc770f275b" providerId="LiveId" clId="{5B762555-94E9-4291-90A7-E0E1C734DEA7}" dt="2025-01-16T20:16:31.442" v="3639" actId="26606"/>
          <ac:spMkLst>
            <pc:docMk/>
            <pc:sldMk cId="1583201609" sldId="271"/>
            <ac:spMk id="28" creationId="{E0CBAC23-2E3F-4A90-BA59-F8299F6A5439}"/>
          </ac:spMkLst>
        </pc:spChg>
        <pc:spChg chg="add del">
          <ac:chgData name="Jeremy Skog" userId="a89638cc770f275b" providerId="LiveId" clId="{5B762555-94E9-4291-90A7-E0E1C734DEA7}" dt="2025-01-16T20:16:34.534" v="3641" actId="26606"/>
          <ac:spMkLst>
            <pc:docMk/>
            <pc:sldMk cId="1583201609" sldId="271"/>
            <ac:spMk id="31" creationId="{C4285719-470E-454C-AF62-8323075F1F5B}"/>
          </ac:spMkLst>
        </pc:spChg>
        <pc:spChg chg="add del">
          <ac:chgData name="Jeremy Skog" userId="a89638cc770f275b" providerId="LiveId" clId="{5B762555-94E9-4291-90A7-E0E1C734DEA7}" dt="2025-01-16T20:16:34.534" v="3641" actId="26606"/>
          <ac:spMkLst>
            <pc:docMk/>
            <pc:sldMk cId="1583201609" sldId="271"/>
            <ac:spMk id="32" creationId="{CD9FE4EF-C4D8-49A0-B2FF-81D8DB7D8A24}"/>
          </ac:spMkLst>
        </pc:spChg>
        <pc:spChg chg="add del">
          <ac:chgData name="Jeremy Skog" userId="a89638cc770f275b" providerId="LiveId" clId="{5B762555-94E9-4291-90A7-E0E1C734DEA7}" dt="2025-01-16T20:16:34.534" v="3641" actId="26606"/>
          <ac:spMkLst>
            <pc:docMk/>
            <pc:sldMk cId="1583201609" sldId="271"/>
            <ac:spMk id="33" creationId="{4300840D-0A0B-4512-BACA-B439D5B9C57C}"/>
          </ac:spMkLst>
        </pc:spChg>
        <pc:spChg chg="add del">
          <ac:chgData name="Jeremy Skog" userId="a89638cc770f275b" providerId="LiveId" clId="{5B762555-94E9-4291-90A7-E0E1C734DEA7}" dt="2025-01-16T20:16:34.534" v="3641" actId="26606"/>
          <ac:spMkLst>
            <pc:docMk/>
            <pc:sldMk cId="1583201609" sldId="271"/>
            <ac:spMk id="35" creationId="{38FAA1A1-D861-433F-88FA-1E9D6FD31D11}"/>
          </ac:spMkLst>
        </pc:spChg>
        <pc:spChg chg="add del">
          <ac:chgData name="Jeremy Skog" userId="a89638cc770f275b" providerId="LiveId" clId="{5B762555-94E9-4291-90A7-E0E1C734DEA7}" dt="2025-01-16T20:16:34.534" v="3641" actId="26606"/>
          <ac:spMkLst>
            <pc:docMk/>
            <pc:sldMk cId="1583201609" sldId="271"/>
            <ac:spMk id="36" creationId="{8D71EDA1-87BF-4D5D-AB79-F346FD19278A}"/>
          </ac:spMkLst>
        </pc:spChg>
        <pc:spChg chg="add del">
          <ac:chgData name="Jeremy Skog" userId="a89638cc770f275b" providerId="LiveId" clId="{5B762555-94E9-4291-90A7-E0E1C734DEA7}" dt="2025-01-16T20:16:38.434" v="3643" actId="26606"/>
          <ac:spMkLst>
            <pc:docMk/>
            <pc:sldMk cId="1583201609" sldId="271"/>
            <ac:spMk id="39" creationId="{09588DA8-065E-4F6F-8EFD-43104AB2E0CF}"/>
          </ac:spMkLst>
        </pc:spChg>
        <pc:spChg chg="add del">
          <ac:chgData name="Jeremy Skog" userId="a89638cc770f275b" providerId="LiveId" clId="{5B762555-94E9-4291-90A7-E0E1C734DEA7}" dt="2025-01-16T20:16:38.434" v="3643" actId="26606"/>
          <ac:spMkLst>
            <pc:docMk/>
            <pc:sldMk cId="1583201609" sldId="271"/>
            <ac:spMk id="40" creationId="{C4285719-470E-454C-AF62-8323075F1F5B}"/>
          </ac:spMkLst>
        </pc:spChg>
        <pc:spChg chg="add del">
          <ac:chgData name="Jeremy Skog" userId="a89638cc770f275b" providerId="LiveId" clId="{5B762555-94E9-4291-90A7-E0E1C734DEA7}" dt="2025-01-16T20:16:38.434" v="3643" actId="26606"/>
          <ac:spMkLst>
            <pc:docMk/>
            <pc:sldMk cId="1583201609" sldId="271"/>
            <ac:spMk id="41" creationId="{CD9FE4EF-C4D8-49A0-B2FF-81D8DB7D8A24}"/>
          </ac:spMkLst>
        </pc:spChg>
        <pc:spChg chg="add del">
          <ac:chgData name="Jeremy Skog" userId="a89638cc770f275b" providerId="LiveId" clId="{5B762555-94E9-4291-90A7-E0E1C734DEA7}" dt="2025-01-16T20:16:38.434" v="3643" actId="26606"/>
          <ac:spMkLst>
            <pc:docMk/>
            <pc:sldMk cId="1583201609" sldId="271"/>
            <ac:spMk id="42" creationId="{4300840D-0A0B-4512-BACA-B439D5B9C57C}"/>
          </ac:spMkLst>
        </pc:spChg>
        <pc:spChg chg="add del">
          <ac:chgData name="Jeremy Skog" userId="a89638cc770f275b" providerId="LiveId" clId="{5B762555-94E9-4291-90A7-E0E1C734DEA7}" dt="2025-01-16T20:16:38.434" v="3643" actId="26606"/>
          <ac:spMkLst>
            <pc:docMk/>
            <pc:sldMk cId="1583201609" sldId="271"/>
            <ac:spMk id="43" creationId="{D2B78728-A580-49A7-84F9-6EF6F583ADE0}"/>
          </ac:spMkLst>
        </pc:spChg>
        <pc:spChg chg="add del">
          <ac:chgData name="Jeremy Skog" userId="a89638cc770f275b" providerId="LiveId" clId="{5B762555-94E9-4291-90A7-E0E1C734DEA7}" dt="2025-01-16T20:16:38.434" v="3643" actId="26606"/>
          <ac:spMkLst>
            <pc:docMk/>
            <pc:sldMk cId="1583201609" sldId="271"/>
            <ac:spMk id="45" creationId="{8D71EDA1-87BF-4D5D-AB79-F346FD19278A}"/>
          </ac:spMkLst>
        </pc:spChg>
      </pc:sldChg>
      <pc:sldChg chg="modSp new mod">
        <pc:chgData name="Jeremy Skog" userId="a89638cc770f275b" providerId="LiveId" clId="{5B762555-94E9-4291-90A7-E0E1C734DEA7}" dt="2025-01-15T18:11:29.734" v="1082" actId="20577"/>
        <pc:sldMkLst>
          <pc:docMk/>
          <pc:sldMk cId="375752935" sldId="272"/>
        </pc:sldMkLst>
        <pc:spChg chg="mod">
          <ac:chgData name="Jeremy Skog" userId="a89638cc770f275b" providerId="LiveId" clId="{5B762555-94E9-4291-90A7-E0E1C734DEA7}" dt="2025-01-15T18:10:59.083" v="969" actId="20577"/>
          <ac:spMkLst>
            <pc:docMk/>
            <pc:sldMk cId="375752935" sldId="272"/>
            <ac:spMk id="2" creationId="{48D24C94-D299-0A70-0D48-0F17DFE44BAB}"/>
          </ac:spMkLst>
        </pc:spChg>
        <pc:spChg chg="mod">
          <ac:chgData name="Jeremy Skog" userId="a89638cc770f275b" providerId="LiveId" clId="{5B762555-94E9-4291-90A7-E0E1C734DEA7}" dt="2025-01-15T18:11:29.734" v="1082" actId="20577"/>
          <ac:spMkLst>
            <pc:docMk/>
            <pc:sldMk cId="375752935" sldId="272"/>
            <ac:spMk id="3" creationId="{10EAB60E-A6B1-1624-397F-B733072506FB}"/>
          </ac:spMkLst>
        </pc:spChg>
      </pc:sldChg>
      <pc:sldChg chg="addSp delSp modSp new mod ord">
        <pc:chgData name="Jeremy Skog" userId="a89638cc770f275b" providerId="LiveId" clId="{5B762555-94E9-4291-90A7-E0E1C734DEA7}" dt="2025-01-15T18:12:22.107" v="1095"/>
        <pc:sldMkLst>
          <pc:docMk/>
          <pc:sldMk cId="2902421913" sldId="273"/>
        </pc:sldMkLst>
        <pc:spChg chg="mod">
          <ac:chgData name="Jeremy Skog" userId="a89638cc770f275b" providerId="LiveId" clId="{5B762555-94E9-4291-90A7-E0E1C734DEA7}" dt="2025-01-15T18:11:48.413" v="1086"/>
          <ac:spMkLst>
            <pc:docMk/>
            <pc:sldMk cId="2902421913" sldId="273"/>
            <ac:spMk id="2" creationId="{21C4DCDE-3D41-6B66-B11E-3324E3296319}"/>
          </ac:spMkLst>
        </pc:spChg>
        <pc:spChg chg="mod">
          <ac:chgData name="Jeremy Skog" userId="a89638cc770f275b" providerId="LiveId" clId="{5B762555-94E9-4291-90A7-E0E1C734DEA7}" dt="2025-01-15T18:11:55.933" v="1087"/>
          <ac:spMkLst>
            <pc:docMk/>
            <pc:sldMk cId="2902421913" sldId="273"/>
            <ac:spMk id="3" creationId="{7EDA3A6D-65A9-AEE6-35BE-672460295514}"/>
          </ac:spMkLst>
        </pc:spChg>
        <pc:spChg chg="add del">
          <ac:chgData name="Jeremy Skog" userId="a89638cc770f275b" providerId="LiveId" clId="{5B762555-94E9-4291-90A7-E0E1C734DEA7}" dt="2025-01-15T18:11:47.208" v="1085" actId="22"/>
          <ac:spMkLst>
            <pc:docMk/>
            <pc:sldMk cId="2902421913" sldId="273"/>
            <ac:spMk id="5" creationId="{E7D73294-B53B-D11F-0690-DD0A837DF88E}"/>
          </ac:spMkLst>
        </pc:spChg>
      </pc:sldChg>
      <pc:sldChg chg="add">
        <pc:chgData name="Jeremy Skog" userId="a89638cc770f275b" providerId="LiveId" clId="{5B762555-94E9-4291-90A7-E0E1C734DEA7}" dt="2025-01-15T22:43:40.844" v="1248"/>
        <pc:sldMkLst>
          <pc:docMk/>
          <pc:sldMk cId="3561473475" sldId="310"/>
        </pc:sldMkLst>
      </pc:sldChg>
      <pc:sldChg chg="delSp add del setBg delDesignElem">
        <pc:chgData name="Jeremy Skog" userId="a89638cc770f275b" providerId="LiveId" clId="{5B762555-94E9-4291-90A7-E0E1C734DEA7}" dt="2025-01-16T20:20:53.175" v="3964" actId="2696"/>
        <pc:sldMkLst>
          <pc:docMk/>
          <pc:sldMk cId="3878455465" sldId="314"/>
        </pc:sldMkLst>
        <pc:spChg chg="del">
          <ac:chgData name="Jeremy Skog" userId="a89638cc770f275b" providerId="LiveId" clId="{5B762555-94E9-4291-90A7-E0E1C734DEA7}" dt="2025-01-15T22:28:51.705" v="1120"/>
          <ac:spMkLst>
            <pc:docMk/>
            <pc:sldMk cId="3878455465" sldId="314"/>
            <ac:spMk id="14" creationId="{8D1AA55E-40D5-461B-A5A8-4AE8AAB71B08}"/>
          </ac:spMkLst>
        </pc:spChg>
        <pc:spChg chg="del">
          <ac:chgData name="Jeremy Skog" userId="a89638cc770f275b" providerId="LiveId" clId="{5B762555-94E9-4291-90A7-E0E1C734DEA7}" dt="2025-01-15T22:28:51.705" v="1120"/>
          <ac:spMkLst>
            <pc:docMk/>
            <pc:sldMk cId="3878455465" sldId="314"/>
            <ac:spMk id="18" creationId="{6CB927A4-E432-4310-9CD5-E89FF5063179}"/>
          </ac:spMkLst>
        </pc:spChg>
        <pc:spChg chg="del">
          <ac:chgData name="Jeremy Skog" userId="a89638cc770f275b" providerId="LiveId" clId="{5B762555-94E9-4291-90A7-E0E1C734DEA7}" dt="2025-01-15T22:28:51.705" v="1120"/>
          <ac:spMkLst>
            <pc:docMk/>
            <pc:sldMk cId="3878455465" sldId="314"/>
            <ac:spMk id="20" creationId="{E3020543-B24B-4EC4-8FFC-8DD88EEA91A8}"/>
          </ac:spMkLst>
        </pc:spChg>
        <pc:spChg chg="del">
          <ac:chgData name="Jeremy Skog" userId="a89638cc770f275b" providerId="LiveId" clId="{5B762555-94E9-4291-90A7-E0E1C734DEA7}" dt="2025-01-15T22:28:51.705" v="1120"/>
          <ac:spMkLst>
            <pc:docMk/>
            <pc:sldMk cId="3878455465" sldId="314"/>
            <ac:spMk id="22" creationId="{1453BF6C-B012-48B7-B4E8-6D7AC7C27D02}"/>
          </ac:spMkLst>
        </pc:spChg>
        <pc:cxnChg chg="del">
          <ac:chgData name="Jeremy Skog" userId="a89638cc770f275b" providerId="LiveId" clId="{5B762555-94E9-4291-90A7-E0E1C734DEA7}" dt="2025-01-15T22:28:51.705" v="1120"/>
          <ac:cxnSpMkLst>
            <pc:docMk/>
            <pc:sldMk cId="3878455465" sldId="314"/>
            <ac:cxnSpMk id="12" creationId="{5C05CAAB-DBA2-4548-AD5F-01BB97FBB207}"/>
          </ac:cxnSpMkLst>
        </pc:cxnChg>
        <pc:cxnChg chg="del">
          <ac:chgData name="Jeremy Skog" userId="a89638cc770f275b" providerId="LiveId" clId="{5B762555-94E9-4291-90A7-E0E1C734DEA7}" dt="2025-01-15T22:28:51.705" v="1120"/>
          <ac:cxnSpMkLst>
            <pc:docMk/>
            <pc:sldMk cId="3878455465" sldId="314"/>
            <ac:cxnSpMk id="16" creationId="{7EB498BD-8089-4626-91EA-4978EBEF535E}"/>
          </ac:cxnSpMkLst>
        </pc:cxnChg>
      </pc:sldChg>
      <pc:sldChg chg="addSp delSp modSp add del mod setBg delDesignElem">
        <pc:chgData name="Jeremy Skog" userId="a89638cc770f275b" providerId="LiveId" clId="{5B762555-94E9-4291-90A7-E0E1C734DEA7}" dt="2025-01-15T22:42:30.967" v="1208" actId="2696"/>
        <pc:sldMkLst>
          <pc:docMk/>
          <pc:sldMk cId="2188967660" sldId="315"/>
        </pc:sldMkLst>
        <pc:spChg chg="mod">
          <ac:chgData name="Jeremy Skog" userId="a89638cc770f275b" providerId="LiveId" clId="{5B762555-94E9-4291-90A7-E0E1C734DEA7}" dt="2025-01-15T22:42:27.714" v="1207" actId="20577"/>
          <ac:spMkLst>
            <pc:docMk/>
            <pc:sldMk cId="2188967660" sldId="315"/>
            <ac:spMk id="2" creationId="{39CA714C-E72D-6B50-5D67-6E4BF8D717E8}"/>
          </ac:spMkLst>
        </pc:spChg>
        <pc:spChg chg="add del">
          <ac:chgData name="Jeremy Skog" userId="a89638cc770f275b" providerId="LiveId" clId="{5B762555-94E9-4291-90A7-E0E1C734DEA7}" dt="2025-01-15T22:41:49.346" v="1190"/>
          <ac:spMkLst>
            <pc:docMk/>
            <pc:sldMk cId="2188967660" sldId="315"/>
            <ac:spMk id="11" creationId="{8F9CBE3F-79A8-4F8F-88D9-DAD03D0D281F}"/>
          </ac:spMkLst>
        </pc:spChg>
        <pc:spChg chg="add del">
          <ac:chgData name="Jeremy Skog" userId="a89638cc770f275b" providerId="LiveId" clId="{5B762555-94E9-4291-90A7-E0E1C734DEA7}" dt="2025-01-15T22:41:49.346" v="1190"/>
          <ac:spMkLst>
            <pc:docMk/>
            <pc:sldMk cId="2188967660" sldId="315"/>
            <ac:spMk id="13" creationId="{508BEF50-7B1E-49A4-BC19-5F4F1D755E64}"/>
          </ac:spMkLst>
        </pc:spChg>
        <pc:spChg chg="add del">
          <ac:chgData name="Jeremy Skog" userId="a89638cc770f275b" providerId="LiveId" clId="{5B762555-94E9-4291-90A7-E0E1C734DEA7}" dt="2025-01-15T22:41:49.346" v="1190"/>
          <ac:spMkLst>
            <pc:docMk/>
            <pc:sldMk cId="2188967660" sldId="315"/>
            <ac:spMk id="15" creationId="{C5CB530E-515E-412C-9DF1-5F8FFBD6F383}"/>
          </ac:spMkLst>
        </pc:spChg>
        <pc:spChg chg="add del">
          <ac:chgData name="Jeremy Skog" userId="a89638cc770f275b" providerId="LiveId" clId="{5B762555-94E9-4291-90A7-E0E1C734DEA7}" dt="2025-01-15T22:41:49.346" v="1190"/>
          <ac:spMkLst>
            <pc:docMk/>
            <pc:sldMk cId="2188967660" sldId="315"/>
            <ac:spMk id="17" creationId="{AEA7509D-F04F-40CB-A0B3-EEF16499CC9F}"/>
          </ac:spMkLst>
        </pc:spChg>
        <pc:spChg chg="add del">
          <ac:chgData name="Jeremy Skog" userId="a89638cc770f275b" providerId="LiveId" clId="{5B762555-94E9-4291-90A7-E0E1C734DEA7}" dt="2025-01-15T22:41:49.346" v="1190"/>
          <ac:spMkLst>
            <pc:docMk/>
            <pc:sldMk cId="2188967660" sldId="315"/>
            <ac:spMk id="19" creationId="{C39ADB8F-D187-49D7-BDCF-C1B6DC727068}"/>
          </ac:spMkLst>
        </pc:spChg>
        <pc:spChg chg="add del">
          <ac:chgData name="Jeremy Skog" userId="a89638cc770f275b" providerId="LiveId" clId="{5B762555-94E9-4291-90A7-E0E1C734DEA7}" dt="2025-01-15T22:41:49.346" v="1190"/>
          <ac:spMkLst>
            <pc:docMk/>
            <pc:sldMk cId="2188967660" sldId="315"/>
            <ac:spMk id="21" creationId="{712D4376-A578-4FF1-94FC-245E7A6A489F}"/>
          </ac:spMkLst>
        </pc:spChg>
        <pc:spChg chg="add del">
          <ac:chgData name="Jeremy Skog" userId="a89638cc770f275b" providerId="LiveId" clId="{5B762555-94E9-4291-90A7-E0E1C734DEA7}" dt="2025-01-15T22:41:49.346" v="1190"/>
          <ac:spMkLst>
            <pc:docMk/>
            <pc:sldMk cId="2188967660" sldId="315"/>
            <ac:spMk id="23" creationId="{3FBAD350-5664-4811-A208-657FB882D350}"/>
          </ac:spMkLst>
        </pc:spChg>
        <pc:cxnChg chg="add del">
          <ac:chgData name="Jeremy Skog" userId="a89638cc770f275b" providerId="LiveId" clId="{5B762555-94E9-4291-90A7-E0E1C734DEA7}" dt="2025-01-15T22:41:49.346" v="1190"/>
          <ac:cxnSpMkLst>
            <pc:docMk/>
            <pc:sldMk cId="2188967660" sldId="315"/>
            <ac:cxnSpMk id="9" creationId="{D1B787A8-0D67-4B7E-9B48-86BD906AB6B5}"/>
          </ac:cxnSpMkLst>
        </pc:cxnChg>
        <pc:cxnChg chg="add del">
          <ac:chgData name="Jeremy Skog" userId="a89638cc770f275b" providerId="LiveId" clId="{5B762555-94E9-4291-90A7-E0E1C734DEA7}" dt="2025-01-15T22:41:49.346" v="1190"/>
          <ac:cxnSpMkLst>
            <pc:docMk/>
            <pc:sldMk cId="2188967660" sldId="315"/>
            <ac:cxnSpMk id="25" creationId="{56020367-4FD5-4596-8E10-C5F095CD8DBF}"/>
          </ac:cxnSpMkLst>
        </pc:cxnChg>
      </pc:sldChg>
      <pc:sldChg chg="delSp modSp add del setBg delDesignElem">
        <pc:chgData name="Jeremy Skog" userId="a89638cc770f275b" providerId="LiveId" clId="{5B762555-94E9-4291-90A7-E0E1C734DEA7}" dt="2025-01-16T20:06:06.941" v="3493" actId="2696"/>
        <pc:sldMkLst>
          <pc:docMk/>
          <pc:sldMk cId="1798443959" sldId="316"/>
        </pc:sldMkLst>
        <pc:spChg chg="del">
          <ac:chgData name="Jeremy Skog" userId="a89638cc770f275b" providerId="LiveId" clId="{5B762555-94E9-4291-90A7-E0E1C734DEA7}" dt="2025-01-15T22:43:48.531" v="1250"/>
          <ac:spMkLst>
            <pc:docMk/>
            <pc:sldMk cId="1798443959" sldId="316"/>
            <ac:spMk id="10" creationId="{16AC3602-3348-4F31-9E43-076B03514ECB}"/>
          </ac:spMkLst>
        </pc:spChg>
        <pc:spChg chg="del">
          <ac:chgData name="Jeremy Skog" userId="a89638cc770f275b" providerId="LiveId" clId="{5B762555-94E9-4291-90A7-E0E1C734DEA7}" dt="2025-01-15T22:43:48.531" v="1250"/>
          <ac:spMkLst>
            <pc:docMk/>
            <pc:sldMk cId="1798443959" sldId="316"/>
            <ac:spMk id="12" creationId="{394094B0-A6C9-44BE-9042-66EF0612F625}"/>
          </ac:spMkLst>
        </pc:spChg>
        <pc:spChg chg="del">
          <ac:chgData name="Jeremy Skog" userId="a89638cc770f275b" providerId="LiveId" clId="{5B762555-94E9-4291-90A7-E0E1C734DEA7}" dt="2025-01-15T22:43:48.531" v="1250"/>
          <ac:spMkLst>
            <pc:docMk/>
            <pc:sldMk cId="1798443959" sldId="316"/>
            <ac:spMk id="14" creationId="{64C2CA96-0B16-4AA7-B340-33044D238597}"/>
          </ac:spMkLst>
        </pc:spChg>
        <pc:spChg chg="del">
          <ac:chgData name="Jeremy Skog" userId="a89638cc770f275b" providerId="LiveId" clId="{5B762555-94E9-4291-90A7-E0E1C734DEA7}" dt="2025-01-15T22:43:48.531" v="1250"/>
          <ac:spMkLst>
            <pc:docMk/>
            <pc:sldMk cId="1798443959" sldId="316"/>
            <ac:spMk id="18" creationId="{1D50D7A8-F1D5-4306-8A9B-DD7A73EB8BCE}"/>
          </ac:spMkLst>
        </pc:spChg>
        <pc:graphicFrameChg chg="mod">
          <ac:chgData name="Jeremy Skog" userId="a89638cc770f275b" providerId="LiveId" clId="{5B762555-94E9-4291-90A7-E0E1C734DEA7}" dt="2025-01-16T20:05:46.841" v="3485" actId="20577"/>
          <ac:graphicFrameMkLst>
            <pc:docMk/>
            <pc:sldMk cId="1798443959" sldId="316"/>
            <ac:graphicFrameMk id="6" creationId="{5D9721DC-BCB1-97F1-C5C7-53F830EC094E}"/>
          </ac:graphicFrameMkLst>
        </pc:graphicFrameChg>
        <pc:cxnChg chg="del">
          <ac:chgData name="Jeremy Skog" userId="a89638cc770f275b" providerId="LiveId" clId="{5B762555-94E9-4291-90A7-E0E1C734DEA7}" dt="2025-01-15T22:43:48.531" v="1250"/>
          <ac:cxnSpMkLst>
            <pc:docMk/>
            <pc:sldMk cId="1798443959" sldId="316"/>
            <ac:cxnSpMk id="16" creationId="{94169334-264D-4176-8BDE-037249A61B4E}"/>
          </ac:cxnSpMkLst>
        </pc:cxnChg>
      </pc:sldChg>
      <pc:sldChg chg="delSp add setBg delDesignElem">
        <pc:chgData name="Jeremy Skog" userId="a89638cc770f275b" providerId="LiveId" clId="{5B762555-94E9-4291-90A7-E0E1C734DEA7}" dt="2025-01-15T22:43:56.418" v="1252"/>
        <pc:sldMkLst>
          <pc:docMk/>
          <pc:sldMk cId="3153259770" sldId="317"/>
        </pc:sldMkLst>
        <pc:spChg chg="del">
          <ac:chgData name="Jeremy Skog" userId="a89638cc770f275b" providerId="LiveId" clId="{5B762555-94E9-4291-90A7-E0E1C734DEA7}" dt="2025-01-15T22:43:56.418" v="1252"/>
          <ac:spMkLst>
            <pc:docMk/>
            <pc:sldMk cId="3153259770" sldId="317"/>
            <ac:spMk id="10" creationId="{16AC3602-3348-4F31-9E43-076B03514ECB}"/>
          </ac:spMkLst>
        </pc:spChg>
        <pc:spChg chg="del">
          <ac:chgData name="Jeremy Skog" userId="a89638cc770f275b" providerId="LiveId" clId="{5B762555-94E9-4291-90A7-E0E1C734DEA7}" dt="2025-01-15T22:43:56.418" v="1252"/>
          <ac:spMkLst>
            <pc:docMk/>
            <pc:sldMk cId="3153259770" sldId="317"/>
            <ac:spMk id="12" creationId="{394094B0-A6C9-44BE-9042-66EF0612F625}"/>
          </ac:spMkLst>
        </pc:spChg>
        <pc:spChg chg="del">
          <ac:chgData name="Jeremy Skog" userId="a89638cc770f275b" providerId="LiveId" clId="{5B762555-94E9-4291-90A7-E0E1C734DEA7}" dt="2025-01-15T22:43:56.418" v="1252"/>
          <ac:spMkLst>
            <pc:docMk/>
            <pc:sldMk cId="3153259770" sldId="317"/>
            <ac:spMk id="14" creationId="{64C2CA96-0B16-4AA7-B340-33044D238597}"/>
          </ac:spMkLst>
        </pc:spChg>
        <pc:spChg chg="del">
          <ac:chgData name="Jeremy Skog" userId="a89638cc770f275b" providerId="LiveId" clId="{5B762555-94E9-4291-90A7-E0E1C734DEA7}" dt="2025-01-15T22:43:56.418" v="1252"/>
          <ac:spMkLst>
            <pc:docMk/>
            <pc:sldMk cId="3153259770" sldId="317"/>
            <ac:spMk id="18" creationId="{1D50D7A8-F1D5-4306-8A9B-DD7A73EB8BCE}"/>
          </ac:spMkLst>
        </pc:spChg>
        <pc:cxnChg chg="del">
          <ac:chgData name="Jeremy Skog" userId="a89638cc770f275b" providerId="LiveId" clId="{5B762555-94E9-4291-90A7-E0E1C734DEA7}" dt="2025-01-15T22:43:56.418" v="1252"/>
          <ac:cxnSpMkLst>
            <pc:docMk/>
            <pc:sldMk cId="3153259770" sldId="317"/>
            <ac:cxnSpMk id="16" creationId="{94169334-264D-4176-8BDE-037249A61B4E}"/>
          </ac:cxnSpMkLst>
        </pc:cxnChg>
      </pc:sldChg>
      <pc:sldChg chg="delSp add setBg delDesignElem">
        <pc:chgData name="Jeremy Skog" userId="a89638cc770f275b" providerId="LiveId" clId="{5B762555-94E9-4291-90A7-E0E1C734DEA7}" dt="2025-01-15T22:44:02.406" v="1254"/>
        <pc:sldMkLst>
          <pc:docMk/>
          <pc:sldMk cId="927866805" sldId="318"/>
        </pc:sldMkLst>
        <pc:spChg chg="del">
          <ac:chgData name="Jeremy Skog" userId="a89638cc770f275b" providerId="LiveId" clId="{5B762555-94E9-4291-90A7-E0E1C734DEA7}" dt="2025-01-15T22:44:02.406" v="1254"/>
          <ac:spMkLst>
            <pc:docMk/>
            <pc:sldMk cId="927866805" sldId="318"/>
            <ac:spMk id="10" creationId="{16AC3602-3348-4F31-9E43-076B03514ECB}"/>
          </ac:spMkLst>
        </pc:spChg>
        <pc:spChg chg="del">
          <ac:chgData name="Jeremy Skog" userId="a89638cc770f275b" providerId="LiveId" clId="{5B762555-94E9-4291-90A7-E0E1C734DEA7}" dt="2025-01-15T22:44:02.406" v="1254"/>
          <ac:spMkLst>
            <pc:docMk/>
            <pc:sldMk cId="927866805" sldId="318"/>
            <ac:spMk id="12" creationId="{394094B0-A6C9-44BE-9042-66EF0612F625}"/>
          </ac:spMkLst>
        </pc:spChg>
        <pc:spChg chg="del">
          <ac:chgData name="Jeremy Skog" userId="a89638cc770f275b" providerId="LiveId" clId="{5B762555-94E9-4291-90A7-E0E1C734DEA7}" dt="2025-01-15T22:44:02.406" v="1254"/>
          <ac:spMkLst>
            <pc:docMk/>
            <pc:sldMk cId="927866805" sldId="318"/>
            <ac:spMk id="14" creationId="{64C2CA96-0B16-4AA7-B340-33044D238597}"/>
          </ac:spMkLst>
        </pc:spChg>
        <pc:spChg chg="del">
          <ac:chgData name="Jeremy Skog" userId="a89638cc770f275b" providerId="LiveId" clId="{5B762555-94E9-4291-90A7-E0E1C734DEA7}" dt="2025-01-15T22:44:02.406" v="1254"/>
          <ac:spMkLst>
            <pc:docMk/>
            <pc:sldMk cId="927866805" sldId="318"/>
            <ac:spMk id="18" creationId="{1D50D7A8-F1D5-4306-8A9B-DD7A73EB8BCE}"/>
          </ac:spMkLst>
        </pc:spChg>
        <pc:cxnChg chg="del">
          <ac:chgData name="Jeremy Skog" userId="a89638cc770f275b" providerId="LiveId" clId="{5B762555-94E9-4291-90A7-E0E1C734DEA7}" dt="2025-01-15T22:44:02.406" v="1254"/>
          <ac:cxnSpMkLst>
            <pc:docMk/>
            <pc:sldMk cId="927866805" sldId="318"/>
            <ac:cxnSpMk id="16" creationId="{94169334-264D-4176-8BDE-037249A61B4E}"/>
          </ac:cxnSpMkLst>
        </pc:cxnChg>
      </pc:sldChg>
      <pc:sldChg chg="addSp delSp modSp add mod setBg delDesignElem">
        <pc:chgData name="Jeremy Skog" userId="a89638cc770f275b" providerId="LiveId" clId="{5B762555-94E9-4291-90A7-E0E1C734DEA7}" dt="2025-01-16T20:12:31.962" v="3592" actId="26606"/>
        <pc:sldMkLst>
          <pc:docMk/>
          <pc:sldMk cId="2113534078" sldId="319"/>
        </pc:sldMkLst>
        <pc:spChg chg="mod">
          <ac:chgData name="Jeremy Skog" userId="a89638cc770f275b" providerId="LiveId" clId="{5B762555-94E9-4291-90A7-E0E1C734DEA7}" dt="2025-01-16T20:12:31.962" v="3592" actId="26606"/>
          <ac:spMkLst>
            <pc:docMk/>
            <pc:sldMk cId="2113534078" sldId="319"/>
            <ac:spMk id="2" creationId="{99053944-F43E-B2A2-5DAD-2D00CC656B4B}"/>
          </ac:spMkLst>
        </pc:spChg>
        <pc:spChg chg="mod">
          <ac:chgData name="Jeremy Skog" userId="a89638cc770f275b" providerId="LiveId" clId="{5B762555-94E9-4291-90A7-E0E1C734DEA7}" dt="2025-01-16T20:12:31.962" v="3592" actId="26606"/>
          <ac:spMkLst>
            <pc:docMk/>
            <pc:sldMk cId="2113534078" sldId="319"/>
            <ac:spMk id="3" creationId="{8563CC55-6CA8-9776-2463-D35B777AD384}"/>
          </ac:spMkLst>
        </pc:spChg>
        <pc:spChg chg="mod">
          <ac:chgData name="Jeremy Skog" userId="a89638cc770f275b" providerId="LiveId" clId="{5B762555-94E9-4291-90A7-E0E1C734DEA7}" dt="2025-01-16T20:12:31.962" v="3592" actId="26606"/>
          <ac:spMkLst>
            <pc:docMk/>
            <pc:sldMk cId="2113534078" sldId="319"/>
            <ac:spMk id="4" creationId="{097561CE-5AF4-E3C1-29A5-BD542B0B04DA}"/>
          </ac:spMkLst>
        </pc:spChg>
        <pc:spChg chg="del">
          <ac:chgData name="Jeremy Skog" userId="a89638cc770f275b" providerId="LiveId" clId="{5B762555-94E9-4291-90A7-E0E1C734DEA7}" dt="2025-01-15T22:44:09.795" v="1256"/>
          <ac:spMkLst>
            <pc:docMk/>
            <pc:sldMk cId="2113534078" sldId="319"/>
            <ac:spMk id="9" creationId="{A2679492-7988-4050-9056-542444452411}"/>
          </ac:spMkLst>
        </pc:spChg>
        <pc:spChg chg="add">
          <ac:chgData name="Jeremy Skog" userId="a89638cc770f275b" providerId="LiveId" clId="{5B762555-94E9-4291-90A7-E0E1C734DEA7}" dt="2025-01-16T20:12:31.962" v="3592" actId="26606"/>
          <ac:spMkLst>
            <pc:docMk/>
            <pc:sldMk cId="2113534078" sldId="319"/>
            <ac:spMk id="10" creationId="{F13C74B1-5B17-4795-BED0-7140497B445A}"/>
          </ac:spMkLst>
        </pc:spChg>
        <pc:spChg chg="del">
          <ac:chgData name="Jeremy Skog" userId="a89638cc770f275b" providerId="LiveId" clId="{5B762555-94E9-4291-90A7-E0E1C734DEA7}" dt="2025-01-15T22:44:09.795" v="1256"/>
          <ac:spMkLst>
            <pc:docMk/>
            <pc:sldMk cId="2113534078" sldId="319"/>
            <ac:spMk id="11" creationId="{B091B163-7D61-4891-ABCF-5C13D9C418D0}"/>
          </ac:spMkLst>
        </pc:spChg>
        <pc:spChg chg="add">
          <ac:chgData name="Jeremy Skog" userId="a89638cc770f275b" providerId="LiveId" clId="{5B762555-94E9-4291-90A7-E0E1C734DEA7}" dt="2025-01-16T20:12:31.962" v="3592" actId="26606"/>
          <ac:spMkLst>
            <pc:docMk/>
            <pc:sldMk cId="2113534078" sldId="319"/>
            <ac:spMk id="12" creationId="{D4974D33-8DC5-464E-8C6D-BE58F0669C17}"/>
          </ac:spMkLst>
        </pc:spChg>
        <pc:spChg chg="del">
          <ac:chgData name="Jeremy Skog" userId="a89638cc770f275b" providerId="LiveId" clId="{5B762555-94E9-4291-90A7-E0E1C734DEA7}" dt="2025-01-15T22:44:09.795" v="1256"/>
          <ac:spMkLst>
            <pc:docMk/>
            <pc:sldMk cId="2113534078" sldId="319"/>
            <ac:spMk id="13" creationId="{6CB927A4-E432-4310-9CD5-E89FF5063179}"/>
          </ac:spMkLst>
        </pc:spChg>
        <pc:spChg chg="del">
          <ac:chgData name="Jeremy Skog" userId="a89638cc770f275b" providerId="LiveId" clId="{5B762555-94E9-4291-90A7-E0E1C734DEA7}" dt="2025-01-15T22:44:09.795" v="1256"/>
          <ac:spMkLst>
            <pc:docMk/>
            <pc:sldMk cId="2113534078" sldId="319"/>
            <ac:spMk id="15" creationId="{E3020543-B24B-4EC4-8FFC-8DD88EEA91A8}"/>
          </ac:spMkLst>
        </pc:spChg>
        <pc:spChg chg="del">
          <ac:chgData name="Jeremy Skog" userId="a89638cc770f275b" providerId="LiveId" clId="{5B762555-94E9-4291-90A7-E0E1C734DEA7}" dt="2025-01-15T22:44:09.795" v="1256"/>
          <ac:spMkLst>
            <pc:docMk/>
            <pc:sldMk cId="2113534078" sldId="319"/>
            <ac:spMk id="17" creationId="{1453BF6C-B012-48B7-B4E8-6D7AC7C27D02}"/>
          </ac:spMkLst>
        </pc:spChg>
        <pc:picChg chg="add">
          <ac:chgData name="Jeremy Skog" userId="a89638cc770f275b" providerId="LiveId" clId="{5B762555-94E9-4291-90A7-E0E1C734DEA7}" dt="2025-01-16T20:12:31.962" v="3592" actId="26606"/>
          <ac:picMkLst>
            <pc:docMk/>
            <pc:sldMk cId="2113534078" sldId="319"/>
            <ac:picMk id="6" creationId="{D07D0ABB-8CF6-DDA7-A457-8E59E21A9725}"/>
          </ac:picMkLst>
        </pc:picChg>
        <pc:cxnChg chg="del">
          <ac:chgData name="Jeremy Skog" userId="a89638cc770f275b" providerId="LiveId" clId="{5B762555-94E9-4291-90A7-E0E1C734DEA7}" dt="2025-01-15T22:44:09.795" v="1256"/>
          <ac:cxnSpMkLst>
            <pc:docMk/>
            <pc:sldMk cId="2113534078" sldId="319"/>
            <ac:cxnSpMk id="19" creationId="{C49DA8F6-BCC1-4447-B54C-57856834B94B}"/>
          </ac:cxnSpMkLst>
        </pc:cxnChg>
      </pc:sldChg>
      <pc:sldChg chg="delSp modSp add mod setBg delDesignElem">
        <pc:chgData name="Jeremy Skog" userId="a89638cc770f275b" providerId="LiveId" clId="{5B762555-94E9-4291-90A7-E0E1C734DEA7}" dt="2025-01-15T22:44:30.695" v="1260" actId="207"/>
        <pc:sldMkLst>
          <pc:docMk/>
          <pc:sldMk cId="315587440" sldId="320"/>
        </pc:sldMkLst>
        <pc:spChg chg="mod">
          <ac:chgData name="Jeremy Skog" userId="a89638cc770f275b" providerId="LiveId" clId="{5B762555-94E9-4291-90A7-E0E1C734DEA7}" dt="2025-01-15T22:44:30.695" v="1260" actId="207"/>
          <ac:spMkLst>
            <pc:docMk/>
            <pc:sldMk cId="315587440" sldId="320"/>
            <ac:spMk id="2" creationId="{99053944-F43E-B2A2-5DAD-2D00CC656B4B}"/>
          </ac:spMkLst>
        </pc:spChg>
        <pc:spChg chg="del">
          <ac:chgData name="Jeremy Skog" userId="a89638cc770f275b" providerId="LiveId" clId="{5B762555-94E9-4291-90A7-E0E1C734DEA7}" dt="2025-01-15T22:44:25.922" v="1259"/>
          <ac:spMkLst>
            <pc:docMk/>
            <pc:sldMk cId="315587440" sldId="320"/>
            <ac:spMk id="9" creationId="{A2679492-7988-4050-9056-542444452411}"/>
          </ac:spMkLst>
        </pc:spChg>
        <pc:spChg chg="del">
          <ac:chgData name="Jeremy Skog" userId="a89638cc770f275b" providerId="LiveId" clId="{5B762555-94E9-4291-90A7-E0E1C734DEA7}" dt="2025-01-15T22:44:25.922" v="1259"/>
          <ac:spMkLst>
            <pc:docMk/>
            <pc:sldMk cId="315587440" sldId="320"/>
            <ac:spMk id="11" creationId="{B091B163-7D61-4891-ABCF-5C13D9C418D0}"/>
          </ac:spMkLst>
        </pc:spChg>
        <pc:spChg chg="del">
          <ac:chgData name="Jeremy Skog" userId="a89638cc770f275b" providerId="LiveId" clId="{5B762555-94E9-4291-90A7-E0E1C734DEA7}" dt="2025-01-15T22:44:25.922" v="1259"/>
          <ac:spMkLst>
            <pc:docMk/>
            <pc:sldMk cId="315587440" sldId="320"/>
            <ac:spMk id="13" creationId="{6CB927A4-E432-4310-9CD5-E89FF5063179}"/>
          </ac:spMkLst>
        </pc:spChg>
        <pc:spChg chg="del">
          <ac:chgData name="Jeremy Skog" userId="a89638cc770f275b" providerId="LiveId" clId="{5B762555-94E9-4291-90A7-E0E1C734DEA7}" dt="2025-01-15T22:44:25.922" v="1259"/>
          <ac:spMkLst>
            <pc:docMk/>
            <pc:sldMk cId="315587440" sldId="320"/>
            <ac:spMk id="15" creationId="{E3020543-B24B-4EC4-8FFC-8DD88EEA91A8}"/>
          </ac:spMkLst>
        </pc:spChg>
        <pc:spChg chg="del">
          <ac:chgData name="Jeremy Skog" userId="a89638cc770f275b" providerId="LiveId" clId="{5B762555-94E9-4291-90A7-E0E1C734DEA7}" dt="2025-01-15T22:44:25.922" v="1259"/>
          <ac:spMkLst>
            <pc:docMk/>
            <pc:sldMk cId="315587440" sldId="320"/>
            <ac:spMk id="17" creationId="{1453BF6C-B012-48B7-B4E8-6D7AC7C27D02}"/>
          </ac:spMkLst>
        </pc:spChg>
        <pc:cxnChg chg="del">
          <ac:chgData name="Jeremy Skog" userId="a89638cc770f275b" providerId="LiveId" clId="{5B762555-94E9-4291-90A7-E0E1C734DEA7}" dt="2025-01-15T22:44:25.922" v="1259"/>
          <ac:cxnSpMkLst>
            <pc:docMk/>
            <pc:sldMk cId="315587440" sldId="320"/>
            <ac:cxnSpMk id="19" creationId="{C49DA8F6-BCC1-4447-B54C-57856834B94B}"/>
          </ac:cxnSpMkLst>
        </pc:cxnChg>
      </pc:sldChg>
      <pc:sldChg chg="add">
        <pc:chgData name="Jeremy Skog" userId="a89638cc770f275b" providerId="LiveId" clId="{5B762555-94E9-4291-90A7-E0E1C734DEA7}" dt="2025-01-15T22:45:38.402" v="1269"/>
        <pc:sldMkLst>
          <pc:docMk/>
          <pc:sldMk cId="2363796599" sldId="321"/>
        </pc:sldMkLst>
      </pc:sldChg>
      <pc:sldChg chg="delSp add del setBg delDesignElem">
        <pc:chgData name="Jeremy Skog" userId="a89638cc770f275b" providerId="LiveId" clId="{5B762555-94E9-4291-90A7-E0E1C734DEA7}" dt="2025-01-16T20:13:01.636" v="3594" actId="2696"/>
        <pc:sldMkLst>
          <pc:docMk/>
          <pc:sldMk cId="3379391714" sldId="322"/>
        </pc:sldMkLst>
        <pc:spChg chg="del">
          <ac:chgData name="Jeremy Skog" userId="a89638cc770f275b" providerId="LiveId" clId="{5B762555-94E9-4291-90A7-E0E1C734DEA7}" dt="2025-01-15T22:45:38.402" v="1269"/>
          <ac:spMkLst>
            <pc:docMk/>
            <pc:sldMk cId="3379391714" sldId="322"/>
            <ac:spMk id="11" creationId="{8F9CBE3F-79A8-4F8F-88D9-DAD03D0D281F}"/>
          </ac:spMkLst>
        </pc:spChg>
        <pc:spChg chg="del">
          <ac:chgData name="Jeremy Skog" userId="a89638cc770f275b" providerId="LiveId" clId="{5B762555-94E9-4291-90A7-E0E1C734DEA7}" dt="2025-01-15T22:45:38.402" v="1269"/>
          <ac:spMkLst>
            <pc:docMk/>
            <pc:sldMk cId="3379391714" sldId="322"/>
            <ac:spMk id="13" creationId="{508BEF50-7B1E-49A4-BC19-5F4F1D755E64}"/>
          </ac:spMkLst>
        </pc:spChg>
        <pc:spChg chg="del">
          <ac:chgData name="Jeremy Skog" userId="a89638cc770f275b" providerId="LiveId" clId="{5B762555-94E9-4291-90A7-E0E1C734DEA7}" dt="2025-01-15T22:45:38.402" v="1269"/>
          <ac:spMkLst>
            <pc:docMk/>
            <pc:sldMk cId="3379391714" sldId="322"/>
            <ac:spMk id="15" creationId="{C5CB530E-515E-412C-9DF1-5F8FFBD6F383}"/>
          </ac:spMkLst>
        </pc:spChg>
        <pc:spChg chg="del">
          <ac:chgData name="Jeremy Skog" userId="a89638cc770f275b" providerId="LiveId" clId="{5B762555-94E9-4291-90A7-E0E1C734DEA7}" dt="2025-01-15T22:45:38.402" v="1269"/>
          <ac:spMkLst>
            <pc:docMk/>
            <pc:sldMk cId="3379391714" sldId="322"/>
            <ac:spMk id="17" creationId="{AEA7509D-F04F-40CB-A0B3-EEF16499CC9F}"/>
          </ac:spMkLst>
        </pc:spChg>
        <pc:spChg chg="del">
          <ac:chgData name="Jeremy Skog" userId="a89638cc770f275b" providerId="LiveId" clId="{5B762555-94E9-4291-90A7-E0E1C734DEA7}" dt="2025-01-15T22:45:38.402" v="1269"/>
          <ac:spMkLst>
            <pc:docMk/>
            <pc:sldMk cId="3379391714" sldId="322"/>
            <ac:spMk id="19" creationId="{C39ADB8F-D187-49D7-BDCF-C1B6DC727068}"/>
          </ac:spMkLst>
        </pc:spChg>
        <pc:spChg chg="del">
          <ac:chgData name="Jeremy Skog" userId="a89638cc770f275b" providerId="LiveId" clId="{5B762555-94E9-4291-90A7-E0E1C734DEA7}" dt="2025-01-15T22:45:38.402" v="1269"/>
          <ac:spMkLst>
            <pc:docMk/>
            <pc:sldMk cId="3379391714" sldId="322"/>
            <ac:spMk id="21" creationId="{712D4376-A578-4FF1-94FC-245E7A6A489F}"/>
          </ac:spMkLst>
        </pc:spChg>
        <pc:spChg chg="del">
          <ac:chgData name="Jeremy Skog" userId="a89638cc770f275b" providerId="LiveId" clId="{5B762555-94E9-4291-90A7-E0E1C734DEA7}" dt="2025-01-15T22:45:38.402" v="1269"/>
          <ac:spMkLst>
            <pc:docMk/>
            <pc:sldMk cId="3379391714" sldId="322"/>
            <ac:spMk id="23" creationId="{3FBAD350-5664-4811-A208-657FB882D350}"/>
          </ac:spMkLst>
        </pc:spChg>
        <pc:cxnChg chg="del">
          <ac:chgData name="Jeremy Skog" userId="a89638cc770f275b" providerId="LiveId" clId="{5B762555-94E9-4291-90A7-E0E1C734DEA7}" dt="2025-01-15T22:45:38.402" v="1269"/>
          <ac:cxnSpMkLst>
            <pc:docMk/>
            <pc:sldMk cId="3379391714" sldId="322"/>
            <ac:cxnSpMk id="9" creationId="{D1B787A8-0D67-4B7E-9B48-86BD906AB6B5}"/>
          </ac:cxnSpMkLst>
        </pc:cxnChg>
        <pc:cxnChg chg="del">
          <ac:chgData name="Jeremy Skog" userId="a89638cc770f275b" providerId="LiveId" clId="{5B762555-94E9-4291-90A7-E0E1C734DEA7}" dt="2025-01-15T22:45:38.402" v="1269"/>
          <ac:cxnSpMkLst>
            <pc:docMk/>
            <pc:sldMk cId="3379391714" sldId="322"/>
            <ac:cxnSpMk id="25" creationId="{56020367-4FD5-4596-8E10-C5F095CD8DBF}"/>
          </ac:cxnSpMkLst>
        </pc:cxnChg>
      </pc:sldChg>
      <pc:sldChg chg="add">
        <pc:chgData name="Jeremy Skog" userId="a89638cc770f275b" providerId="LiveId" clId="{5B762555-94E9-4291-90A7-E0E1C734DEA7}" dt="2025-01-15T22:44:39.570" v="1261"/>
        <pc:sldMkLst>
          <pc:docMk/>
          <pc:sldMk cId="2706330980" sldId="323"/>
        </pc:sldMkLst>
      </pc:sldChg>
      <pc:sldChg chg="delSp add del setBg delDesignElem">
        <pc:chgData name="Jeremy Skog" userId="a89638cc770f275b" providerId="LiveId" clId="{5B762555-94E9-4291-90A7-E0E1C734DEA7}" dt="2025-01-16T20:12:54.398" v="3593" actId="2696"/>
        <pc:sldMkLst>
          <pc:docMk/>
          <pc:sldMk cId="2122277537" sldId="324"/>
        </pc:sldMkLst>
        <pc:spChg chg="del">
          <ac:chgData name="Jeremy Skog" userId="a89638cc770f275b" providerId="LiveId" clId="{5B762555-94E9-4291-90A7-E0E1C734DEA7}" dt="2025-01-15T22:45:38.402" v="1269"/>
          <ac:spMkLst>
            <pc:docMk/>
            <pc:sldMk cId="2122277537" sldId="324"/>
            <ac:spMk id="10" creationId="{16AC3602-3348-4F31-9E43-076B03514ECB}"/>
          </ac:spMkLst>
        </pc:spChg>
        <pc:spChg chg="del">
          <ac:chgData name="Jeremy Skog" userId="a89638cc770f275b" providerId="LiveId" clId="{5B762555-94E9-4291-90A7-E0E1C734DEA7}" dt="2025-01-15T22:45:38.402" v="1269"/>
          <ac:spMkLst>
            <pc:docMk/>
            <pc:sldMk cId="2122277537" sldId="324"/>
            <ac:spMk id="12" creationId="{394094B0-A6C9-44BE-9042-66EF0612F625}"/>
          </ac:spMkLst>
        </pc:spChg>
        <pc:spChg chg="del">
          <ac:chgData name="Jeremy Skog" userId="a89638cc770f275b" providerId="LiveId" clId="{5B762555-94E9-4291-90A7-E0E1C734DEA7}" dt="2025-01-15T22:45:38.402" v="1269"/>
          <ac:spMkLst>
            <pc:docMk/>
            <pc:sldMk cId="2122277537" sldId="324"/>
            <ac:spMk id="14" creationId="{64C2CA96-0B16-4AA7-B340-33044D238597}"/>
          </ac:spMkLst>
        </pc:spChg>
        <pc:spChg chg="del">
          <ac:chgData name="Jeremy Skog" userId="a89638cc770f275b" providerId="LiveId" clId="{5B762555-94E9-4291-90A7-E0E1C734DEA7}" dt="2025-01-15T22:45:38.402" v="1269"/>
          <ac:spMkLst>
            <pc:docMk/>
            <pc:sldMk cId="2122277537" sldId="324"/>
            <ac:spMk id="18" creationId="{1D50D7A8-F1D5-4306-8A9B-DD7A73EB8BCE}"/>
          </ac:spMkLst>
        </pc:spChg>
        <pc:cxnChg chg="del">
          <ac:chgData name="Jeremy Skog" userId="a89638cc770f275b" providerId="LiveId" clId="{5B762555-94E9-4291-90A7-E0E1C734DEA7}" dt="2025-01-15T22:45:38.402" v="1269"/>
          <ac:cxnSpMkLst>
            <pc:docMk/>
            <pc:sldMk cId="2122277537" sldId="324"/>
            <ac:cxnSpMk id="16" creationId="{94169334-264D-4176-8BDE-037249A61B4E}"/>
          </ac:cxnSpMkLst>
        </pc:cxnChg>
      </pc:sldChg>
      <pc:sldChg chg="delSp add setBg delDesignElem">
        <pc:chgData name="Jeremy Skog" userId="a89638cc770f275b" providerId="LiveId" clId="{5B762555-94E9-4291-90A7-E0E1C734DEA7}" dt="2025-01-15T22:41:09.148" v="1185"/>
        <pc:sldMkLst>
          <pc:docMk/>
          <pc:sldMk cId="3576330296" sldId="327"/>
        </pc:sldMkLst>
        <pc:spChg chg="del">
          <ac:chgData name="Jeremy Skog" userId="a89638cc770f275b" providerId="LiveId" clId="{5B762555-94E9-4291-90A7-E0E1C734DEA7}" dt="2025-01-15T22:41:09.148" v="1185"/>
          <ac:spMkLst>
            <pc:docMk/>
            <pc:sldMk cId="3576330296" sldId="327"/>
            <ac:spMk id="10" creationId="{16AC3602-3348-4F31-9E43-076B03514ECB}"/>
          </ac:spMkLst>
        </pc:spChg>
        <pc:spChg chg="del">
          <ac:chgData name="Jeremy Skog" userId="a89638cc770f275b" providerId="LiveId" clId="{5B762555-94E9-4291-90A7-E0E1C734DEA7}" dt="2025-01-15T22:41:09.148" v="1185"/>
          <ac:spMkLst>
            <pc:docMk/>
            <pc:sldMk cId="3576330296" sldId="327"/>
            <ac:spMk id="12" creationId="{394094B0-A6C9-44BE-9042-66EF0612F625}"/>
          </ac:spMkLst>
        </pc:spChg>
        <pc:spChg chg="del">
          <ac:chgData name="Jeremy Skog" userId="a89638cc770f275b" providerId="LiveId" clId="{5B762555-94E9-4291-90A7-E0E1C734DEA7}" dt="2025-01-15T22:41:09.148" v="1185"/>
          <ac:spMkLst>
            <pc:docMk/>
            <pc:sldMk cId="3576330296" sldId="327"/>
            <ac:spMk id="14" creationId="{64C2CA96-0B16-4AA7-B340-33044D238597}"/>
          </ac:spMkLst>
        </pc:spChg>
        <pc:spChg chg="del">
          <ac:chgData name="Jeremy Skog" userId="a89638cc770f275b" providerId="LiveId" clId="{5B762555-94E9-4291-90A7-E0E1C734DEA7}" dt="2025-01-15T22:41:09.148" v="1185"/>
          <ac:spMkLst>
            <pc:docMk/>
            <pc:sldMk cId="3576330296" sldId="327"/>
            <ac:spMk id="18" creationId="{1D50D7A8-F1D5-4306-8A9B-DD7A73EB8BCE}"/>
          </ac:spMkLst>
        </pc:spChg>
        <pc:cxnChg chg="del">
          <ac:chgData name="Jeremy Skog" userId="a89638cc770f275b" providerId="LiveId" clId="{5B762555-94E9-4291-90A7-E0E1C734DEA7}" dt="2025-01-15T22:41:09.148" v="1185"/>
          <ac:cxnSpMkLst>
            <pc:docMk/>
            <pc:sldMk cId="3576330296" sldId="327"/>
            <ac:cxnSpMk id="16" creationId="{94169334-264D-4176-8BDE-037249A61B4E}"/>
          </ac:cxnSpMkLst>
        </pc:cxnChg>
      </pc:sldChg>
      <pc:sldChg chg="addSp delSp modSp add mod setBg addAnim delDesignElem">
        <pc:chgData name="Jeremy Skog" userId="a89638cc770f275b" providerId="LiveId" clId="{5B762555-94E9-4291-90A7-E0E1C734DEA7}" dt="2025-01-16T16:43:26.747" v="2359"/>
        <pc:sldMkLst>
          <pc:docMk/>
          <pc:sldMk cId="1035546070" sldId="328"/>
        </pc:sldMkLst>
        <pc:spChg chg="mod">
          <ac:chgData name="Jeremy Skog" userId="a89638cc770f275b" providerId="LiveId" clId="{5B762555-94E9-4291-90A7-E0E1C734DEA7}" dt="2025-01-16T16:43:26.744" v="2358" actId="26606"/>
          <ac:spMkLst>
            <pc:docMk/>
            <pc:sldMk cId="1035546070" sldId="328"/>
            <ac:spMk id="2" creationId="{86CFED63-21DC-7476-A929-E29FF12E7254}"/>
          </ac:spMkLst>
        </pc:spChg>
        <pc:spChg chg="mod">
          <ac:chgData name="Jeremy Skog" userId="a89638cc770f275b" providerId="LiveId" clId="{5B762555-94E9-4291-90A7-E0E1C734DEA7}" dt="2025-01-16T16:43:26.744" v="2358" actId="26606"/>
          <ac:spMkLst>
            <pc:docMk/>
            <pc:sldMk cId="1035546070" sldId="328"/>
            <ac:spMk id="4" creationId="{CAF2BCE3-0974-988B-DF2D-369D943DD9D4}"/>
          </ac:spMkLst>
        </pc:spChg>
        <pc:spChg chg="add del">
          <ac:chgData name="Jeremy Skog" userId="a89638cc770f275b" providerId="LiveId" clId="{5B762555-94E9-4291-90A7-E0E1C734DEA7}" dt="2025-01-15T18:13:29.913" v="1103" actId="21"/>
          <ac:spMkLst>
            <pc:docMk/>
            <pc:sldMk cId="1035546070" sldId="328"/>
            <ac:spMk id="5" creationId="{2EFCD150-ED3E-428D-ACCD-C98E982A5893}"/>
          </ac:spMkLst>
        </pc:spChg>
        <pc:spChg chg="add mod">
          <ac:chgData name="Jeremy Skog" userId="a89638cc770f275b" providerId="LiveId" clId="{5B762555-94E9-4291-90A7-E0E1C734DEA7}" dt="2025-01-15T18:13:57.690" v="1104"/>
          <ac:spMkLst>
            <pc:docMk/>
            <pc:sldMk cId="1035546070" sldId="328"/>
            <ac:spMk id="6" creationId="{61796213-A728-D809-BEBB-4ED8782CAAD8}"/>
          </ac:spMkLst>
        </pc:spChg>
        <pc:spChg chg="add">
          <ac:chgData name="Jeremy Skog" userId="a89638cc770f275b" providerId="LiveId" clId="{5B762555-94E9-4291-90A7-E0E1C734DEA7}" dt="2025-01-16T16:43:26.744" v="2358" actId="26606"/>
          <ac:spMkLst>
            <pc:docMk/>
            <pc:sldMk cId="1035546070" sldId="328"/>
            <ac:spMk id="17" creationId="{27BDFED6-6E33-4606-AFE2-886ADB1C018E}"/>
          </ac:spMkLst>
        </pc:spChg>
        <pc:spChg chg="add">
          <ac:chgData name="Jeremy Skog" userId="a89638cc770f275b" providerId="LiveId" clId="{5B762555-94E9-4291-90A7-E0E1C734DEA7}" dt="2025-01-16T16:43:26.744" v="2358" actId="26606"/>
          <ac:spMkLst>
            <pc:docMk/>
            <pc:sldMk cId="1035546070" sldId="328"/>
            <ac:spMk id="19" creationId="{890DEF05-784E-4B61-89E4-04C4ECF4E5A0}"/>
          </ac:spMkLst>
        </pc:spChg>
        <pc:spChg chg="del">
          <ac:chgData name="Jeremy Skog" userId="a89638cc770f275b" providerId="LiveId" clId="{5B762555-94E9-4291-90A7-E0E1C734DEA7}" dt="2025-01-15T18:12:49.540" v="1097"/>
          <ac:spMkLst>
            <pc:docMk/>
            <pc:sldMk cId="1035546070" sldId="328"/>
            <ac:spMk id="36" creationId="{EFA9B6C6-A247-48A8-9A1C-1E36FA9456B5}"/>
          </ac:spMkLst>
        </pc:spChg>
        <pc:spChg chg="del">
          <ac:chgData name="Jeremy Skog" userId="a89638cc770f275b" providerId="LiveId" clId="{5B762555-94E9-4291-90A7-E0E1C734DEA7}" dt="2025-01-15T18:12:49.540" v="1097"/>
          <ac:spMkLst>
            <pc:docMk/>
            <pc:sldMk cId="1035546070" sldId="328"/>
            <ac:spMk id="37" creationId="{C5CB530E-515E-412C-9DF1-5F8FFBD6F383}"/>
          </ac:spMkLst>
        </pc:spChg>
        <pc:spChg chg="del">
          <ac:chgData name="Jeremy Skog" userId="a89638cc770f275b" providerId="LiveId" clId="{5B762555-94E9-4291-90A7-E0E1C734DEA7}" dt="2025-01-15T18:12:49.540" v="1097"/>
          <ac:spMkLst>
            <pc:docMk/>
            <pc:sldMk cId="1035546070" sldId="328"/>
            <ac:spMk id="38" creationId="{712D4376-A578-4FF1-94FC-245E7A6A489F}"/>
          </ac:spMkLst>
        </pc:spChg>
        <pc:spChg chg="del">
          <ac:chgData name="Jeremy Skog" userId="a89638cc770f275b" providerId="LiveId" clId="{5B762555-94E9-4291-90A7-E0E1C734DEA7}" dt="2025-01-15T18:12:49.540" v="1097"/>
          <ac:spMkLst>
            <pc:docMk/>
            <pc:sldMk cId="1035546070" sldId="328"/>
            <ac:spMk id="39" creationId="{AEA7509D-F04F-40CB-A0B3-EEF16499CC9F}"/>
          </ac:spMkLst>
        </pc:spChg>
        <pc:picChg chg="mod">
          <ac:chgData name="Jeremy Skog" userId="a89638cc770f275b" providerId="LiveId" clId="{5B762555-94E9-4291-90A7-E0E1C734DEA7}" dt="2025-01-16T16:43:26.744" v="2358" actId="26606"/>
          <ac:picMkLst>
            <pc:docMk/>
            <pc:sldMk cId="1035546070" sldId="328"/>
            <ac:picMk id="10" creationId="{898F8454-9F7B-95CE-1C5B-AC565C68DC68}"/>
          </ac:picMkLst>
        </pc:picChg>
        <pc:picChg chg="mod ord">
          <ac:chgData name="Jeremy Skog" userId="a89638cc770f275b" providerId="LiveId" clId="{5B762555-94E9-4291-90A7-E0E1C734DEA7}" dt="2025-01-16T16:43:26.744" v="2358" actId="26606"/>
          <ac:picMkLst>
            <pc:docMk/>
            <pc:sldMk cId="1035546070" sldId="328"/>
            <ac:picMk id="12" creationId="{1390EEB9-6B0D-CFE8-1C72-134A12BF41D3}"/>
          </ac:picMkLst>
        </pc:picChg>
        <pc:cxnChg chg="add">
          <ac:chgData name="Jeremy Skog" userId="a89638cc770f275b" providerId="LiveId" clId="{5B762555-94E9-4291-90A7-E0E1C734DEA7}" dt="2025-01-16T16:43:26.744" v="2358" actId="26606"/>
          <ac:cxnSpMkLst>
            <pc:docMk/>
            <pc:sldMk cId="1035546070" sldId="328"/>
            <ac:cxnSpMk id="21" creationId="{C41BAEC7-F7B0-4224-8B18-8F74B7D87F0B}"/>
          </ac:cxnSpMkLst>
        </pc:cxnChg>
        <pc:cxnChg chg="del">
          <ac:chgData name="Jeremy Skog" userId="a89638cc770f275b" providerId="LiveId" clId="{5B762555-94E9-4291-90A7-E0E1C734DEA7}" dt="2025-01-15T18:12:49.540" v="1097"/>
          <ac:cxnSpMkLst>
            <pc:docMk/>
            <pc:sldMk cId="1035546070" sldId="328"/>
            <ac:cxnSpMk id="35" creationId="{D1B787A8-0D67-4B7E-9B48-86BD906AB6B5}"/>
          </ac:cxnSpMkLst>
        </pc:cxnChg>
        <pc:cxnChg chg="del">
          <ac:chgData name="Jeremy Skog" userId="a89638cc770f275b" providerId="LiveId" clId="{5B762555-94E9-4291-90A7-E0E1C734DEA7}" dt="2025-01-15T18:12:49.540" v="1097"/>
          <ac:cxnSpMkLst>
            <pc:docMk/>
            <pc:sldMk cId="1035546070" sldId="328"/>
            <ac:cxnSpMk id="40" creationId="{56020367-4FD5-4596-8E10-C5F095CD8DBF}"/>
          </ac:cxnSpMkLst>
        </pc:cxnChg>
      </pc:sldChg>
      <pc:sldChg chg="delSp modSp add mod ord setBg delDesignElem">
        <pc:chgData name="Jeremy Skog" userId="a89638cc770f275b" providerId="LiveId" clId="{5B762555-94E9-4291-90A7-E0E1C734DEA7}" dt="2025-01-16T20:02:40.356" v="3484"/>
        <pc:sldMkLst>
          <pc:docMk/>
          <pc:sldMk cId="2071034778" sldId="329"/>
        </pc:sldMkLst>
        <pc:spChg chg="mod">
          <ac:chgData name="Jeremy Skog" userId="a89638cc770f275b" providerId="LiveId" clId="{5B762555-94E9-4291-90A7-E0E1C734DEA7}" dt="2025-01-15T22:43:10.533" v="1243" actId="207"/>
          <ac:spMkLst>
            <pc:docMk/>
            <pc:sldMk cId="2071034778" sldId="329"/>
            <ac:spMk id="2" creationId="{F36B778D-4ADF-CF06-754C-51488443E3EB}"/>
          </ac:spMkLst>
        </pc:spChg>
        <pc:spChg chg="mod">
          <ac:chgData name="Jeremy Skog" userId="a89638cc770f275b" providerId="LiveId" clId="{5B762555-94E9-4291-90A7-E0E1C734DEA7}" dt="2025-01-15T22:43:04.372" v="1242" actId="207"/>
          <ac:spMkLst>
            <pc:docMk/>
            <pc:sldMk cId="2071034778" sldId="329"/>
            <ac:spMk id="10" creationId="{769DF7E6-560F-B5EE-37ED-E2A63C006987}"/>
          </ac:spMkLst>
        </pc:spChg>
        <pc:spChg chg="del">
          <ac:chgData name="Jeremy Skog" userId="a89638cc770f275b" providerId="LiveId" clId="{5B762555-94E9-4291-90A7-E0E1C734DEA7}" dt="2025-01-15T22:42:55.758" v="1241"/>
          <ac:spMkLst>
            <pc:docMk/>
            <pc:sldMk cId="2071034778" sldId="329"/>
            <ac:spMk id="15" creationId="{EFA9B6C6-A247-48A8-9A1C-1E36FA9456B5}"/>
          </ac:spMkLst>
        </pc:spChg>
        <pc:spChg chg="del">
          <ac:chgData name="Jeremy Skog" userId="a89638cc770f275b" providerId="LiveId" clId="{5B762555-94E9-4291-90A7-E0E1C734DEA7}" dt="2025-01-15T22:42:55.758" v="1241"/>
          <ac:spMkLst>
            <pc:docMk/>
            <pc:sldMk cId="2071034778" sldId="329"/>
            <ac:spMk id="17" creationId="{C5CB530E-515E-412C-9DF1-5F8FFBD6F383}"/>
          </ac:spMkLst>
        </pc:spChg>
        <pc:spChg chg="del">
          <ac:chgData name="Jeremy Skog" userId="a89638cc770f275b" providerId="LiveId" clId="{5B762555-94E9-4291-90A7-E0E1C734DEA7}" dt="2025-01-15T22:42:55.758" v="1241"/>
          <ac:spMkLst>
            <pc:docMk/>
            <pc:sldMk cId="2071034778" sldId="329"/>
            <ac:spMk id="19" creationId="{712D4376-A578-4FF1-94FC-245E7A6A489F}"/>
          </ac:spMkLst>
        </pc:spChg>
        <pc:spChg chg="del">
          <ac:chgData name="Jeremy Skog" userId="a89638cc770f275b" providerId="LiveId" clId="{5B762555-94E9-4291-90A7-E0E1C734DEA7}" dt="2025-01-15T22:42:55.758" v="1241"/>
          <ac:spMkLst>
            <pc:docMk/>
            <pc:sldMk cId="2071034778" sldId="329"/>
            <ac:spMk id="21" creationId="{AEA7509D-F04F-40CB-A0B3-EEF16499CC9F}"/>
          </ac:spMkLst>
        </pc:spChg>
        <pc:cxnChg chg="del">
          <ac:chgData name="Jeremy Skog" userId="a89638cc770f275b" providerId="LiveId" clId="{5B762555-94E9-4291-90A7-E0E1C734DEA7}" dt="2025-01-15T22:42:55.758" v="1241"/>
          <ac:cxnSpMkLst>
            <pc:docMk/>
            <pc:sldMk cId="2071034778" sldId="329"/>
            <ac:cxnSpMk id="13" creationId="{D1B787A8-0D67-4B7E-9B48-86BD906AB6B5}"/>
          </ac:cxnSpMkLst>
        </pc:cxnChg>
        <pc:cxnChg chg="del">
          <ac:chgData name="Jeremy Skog" userId="a89638cc770f275b" providerId="LiveId" clId="{5B762555-94E9-4291-90A7-E0E1C734DEA7}" dt="2025-01-15T22:42:55.758" v="1241"/>
          <ac:cxnSpMkLst>
            <pc:docMk/>
            <pc:sldMk cId="2071034778" sldId="329"/>
            <ac:cxnSpMk id="23" creationId="{56020367-4FD5-4596-8E10-C5F095CD8DBF}"/>
          </ac:cxnSpMkLst>
        </pc:cxnChg>
      </pc:sldChg>
      <pc:sldChg chg="delSp add setBg delDesignElem">
        <pc:chgData name="Jeremy Skog" userId="a89638cc770f275b" providerId="LiveId" clId="{5B762555-94E9-4291-90A7-E0E1C734DEA7}" dt="2025-01-15T22:43:32.040" v="1247"/>
        <pc:sldMkLst>
          <pc:docMk/>
          <pc:sldMk cId="651440186" sldId="330"/>
        </pc:sldMkLst>
        <pc:spChg chg="del">
          <ac:chgData name="Jeremy Skog" userId="a89638cc770f275b" providerId="LiveId" clId="{5B762555-94E9-4291-90A7-E0E1C734DEA7}" dt="2025-01-15T22:43:32.040" v="1247"/>
          <ac:spMkLst>
            <pc:docMk/>
            <pc:sldMk cId="651440186" sldId="330"/>
            <ac:spMk id="10" creationId="{2659FDB4-FCBE-4A89-B46D-43D4FA54464D}"/>
          </ac:spMkLst>
        </pc:spChg>
        <pc:spChg chg="del">
          <ac:chgData name="Jeremy Skog" userId="a89638cc770f275b" providerId="LiveId" clId="{5B762555-94E9-4291-90A7-E0E1C734DEA7}" dt="2025-01-15T22:43:32.040" v="1247"/>
          <ac:spMkLst>
            <pc:docMk/>
            <pc:sldMk cId="651440186" sldId="330"/>
            <ac:spMk id="14" creationId="{58BDB0EE-D238-415B-9ED8-62AA6AB2AAD1}"/>
          </ac:spMkLst>
        </pc:spChg>
        <pc:spChg chg="del">
          <ac:chgData name="Jeremy Skog" userId="a89638cc770f275b" providerId="LiveId" clId="{5B762555-94E9-4291-90A7-E0E1C734DEA7}" dt="2025-01-15T22:43:32.040" v="1247"/>
          <ac:spMkLst>
            <pc:docMk/>
            <pc:sldMk cId="651440186" sldId="330"/>
            <ac:spMk id="16" creationId="{C5B55FC3-961D-4325-82F1-DE92B0D04E03}"/>
          </ac:spMkLst>
        </pc:spChg>
        <pc:spChg chg="del">
          <ac:chgData name="Jeremy Skog" userId="a89638cc770f275b" providerId="LiveId" clId="{5B762555-94E9-4291-90A7-E0E1C734DEA7}" dt="2025-01-15T22:43:32.040" v="1247"/>
          <ac:spMkLst>
            <pc:docMk/>
            <pc:sldMk cId="651440186" sldId="330"/>
            <ac:spMk id="18" creationId="{4C8AB332-D09E-4F28-943C-DABDD4716A3C}"/>
          </ac:spMkLst>
        </pc:spChg>
        <pc:cxnChg chg="del">
          <ac:chgData name="Jeremy Skog" userId="a89638cc770f275b" providerId="LiveId" clId="{5B762555-94E9-4291-90A7-E0E1C734DEA7}" dt="2025-01-15T22:43:32.040" v="1247"/>
          <ac:cxnSpMkLst>
            <pc:docMk/>
            <pc:sldMk cId="651440186" sldId="330"/>
            <ac:cxnSpMk id="12" creationId="{C8F51B3F-8331-4E4A-AE96-D47B1006EEAD}"/>
          </ac:cxnSpMkLst>
        </pc:cxnChg>
      </pc:sldChg>
      <pc:sldChg chg="delSp add mod setBg delDesignElem modShow">
        <pc:chgData name="Jeremy Skog" userId="a89638cc770f275b" providerId="LiveId" clId="{5B762555-94E9-4291-90A7-E0E1C734DEA7}" dt="2025-01-16T20:20:17.701" v="3963" actId="729"/>
        <pc:sldMkLst>
          <pc:docMk/>
          <pc:sldMk cId="3273875943" sldId="331"/>
        </pc:sldMkLst>
        <pc:spChg chg="del">
          <ac:chgData name="Jeremy Skog" userId="a89638cc770f275b" providerId="LiveId" clId="{5B762555-94E9-4291-90A7-E0E1C734DEA7}" dt="2025-01-15T22:45:38.402" v="1269"/>
          <ac:spMkLst>
            <pc:docMk/>
            <pc:sldMk cId="3273875943" sldId="331"/>
            <ac:spMk id="10" creationId="{16AC3602-3348-4F31-9E43-076B03514ECB}"/>
          </ac:spMkLst>
        </pc:spChg>
        <pc:spChg chg="del">
          <ac:chgData name="Jeremy Skog" userId="a89638cc770f275b" providerId="LiveId" clId="{5B762555-94E9-4291-90A7-E0E1C734DEA7}" dt="2025-01-15T22:45:38.402" v="1269"/>
          <ac:spMkLst>
            <pc:docMk/>
            <pc:sldMk cId="3273875943" sldId="331"/>
            <ac:spMk id="12" creationId="{394094B0-A6C9-44BE-9042-66EF0612F625}"/>
          </ac:spMkLst>
        </pc:spChg>
        <pc:spChg chg="del">
          <ac:chgData name="Jeremy Skog" userId="a89638cc770f275b" providerId="LiveId" clId="{5B762555-94E9-4291-90A7-E0E1C734DEA7}" dt="2025-01-15T22:45:38.402" v="1269"/>
          <ac:spMkLst>
            <pc:docMk/>
            <pc:sldMk cId="3273875943" sldId="331"/>
            <ac:spMk id="14" creationId="{64C2CA96-0B16-4AA7-B340-33044D238597}"/>
          </ac:spMkLst>
        </pc:spChg>
        <pc:spChg chg="del">
          <ac:chgData name="Jeremy Skog" userId="a89638cc770f275b" providerId="LiveId" clId="{5B762555-94E9-4291-90A7-E0E1C734DEA7}" dt="2025-01-15T22:45:38.402" v="1269"/>
          <ac:spMkLst>
            <pc:docMk/>
            <pc:sldMk cId="3273875943" sldId="331"/>
            <ac:spMk id="18" creationId="{1D50D7A8-F1D5-4306-8A9B-DD7A73EB8BCE}"/>
          </ac:spMkLst>
        </pc:spChg>
        <pc:cxnChg chg="del">
          <ac:chgData name="Jeremy Skog" userId="a89638cc770f275b" providerId="LiveId" clId="{5B762555-94E9-4291-90A7-E0E1C734DEA7}" dt="2025-01-15T22:45:38.402" v="1269"/>
          <ac:cxnSpMkLst>
            <pc:docMk/>
            <pc:sldMk cId="3273875943" sldId="331"/>
            <ac:cxnSpMk id="16" creationId="{94169334-264D-4176-8BDE-037249A61B4E}"/>
          </ac:cxnSpMkLst>
        </pc:cxnChg>
      </pc:sldChg>
      <pc:sldChg chg="add del">
        <pc:chgData name="Jeremy Skog" userId="a89638cc770f275b" providerId="LiveId" clId="{5B762555-94E9-4291-90A7-E0E1C734DEA7}" dt="2025-01-16T16:54:06.632" v="2650" actId="47"/>
        <pc:sldMkLst>
          <pc:docMk/>
          <pc:sldMk cId="2836452569" sldId="332"/>
        </pc:sldMkLst>
      </pc:sldChg>
      <pc:sldChg chg="add del">
        <pc:chgData name="Jeremy Skog" userId="a89638cc770f275b" providerId="LiveId" clId="{5B762555-94E9-4291-90A7-E0E1C734DEA7}" dt="2025-01-16T16:54:06.632" v="2650" actId="47"/>
        <pc:sldMkLst>
          <pc:docMk/>
          <pc:sldMk cId="3920171651" sldId="333"/>
        </pc:sldMkLst>
      </pc:sldChg>
      <pc:sldChg chg="modSp add del mod">
        <pc:chgData name="Jeremy Skog" userId="a89638cc770f275b" providerId="LiveId" clId="{5B762555-94E9-4291-90A7-E0E1C734DEA7}" dt="2025-01-16T16:54:06.632" v="2650" actId="47"/>
        <pc:sldMkLst>
          <pc:docMk/>
          <pc:sldMk cId="1448993283" sldId="334"/>
        </pc:sldMkLst>
        <pc:spChg chg="mod">
          <ac:chgData name="Jeremy Skog" userId="a89638cc770f275b" providerId="LiveId" clId="{5B762555-94E9-4291-90A7-E0E1C734DEA7}" dt="2025-01-15T22:45:38.614" v="1271" actId="27636"/>
          <ac:spMkLst>
            <pc:docMk/>
            <pc:sldMk cId="1448993283" sldId="334"/>
            <ac:spMk id="2" creationId="{1AF875BE-DFFD-27E7-B160-957EFB1689D4}"/>
          </ac:spMkLst>
        </pc:spChg>
      </pc:sldChg>
      <pc:sldChg chg="add del">
        <pc:chgData name="Jeremy Skog" userId="a89638cc770f275b" providerId="LiveId" clId="{5B762555-94E9-4291-90A7-E0E1C734DEA7}" dt="2025-01-16T16:54:06.632" v="2650" actId="47"/>
        <pc:sldMkLst>
          <pc:docMk/>
          <pc:sldMk cId="3847746694" sldId="335"/>
        </pc:sldMkLst>
      </pc:sldChg>
      <pc:sldChg chg="delSp add mod setBg delDesignElem modShow">
        <pc:chgData name="Jeremy Skog" userId="a89638cc770f275b" providerId="LiveId" clId="{5B762555-94E9-4291-90A7-E0E1C734DEA7}" dt="2025-01-16T20:20:17.701" v="3963" actId="729"/>
        <pc:sldMkLst>
          <pc:docMk/>
          <pc:sldMk cId="3245830158" sldId="336"/>
        </pc:sldMkLst>
        <pc:spChg chg="del">
          <ac:chgData name="Jeremy Skog" userId="a89638cc770f275b" providerId="LiveId" clId="{5B762555-94E9-4291-90A7-E0E1C734DEA7}" dt="2025-01-15T22:45:38.402" v="1269"/>
          <ac:spMkLst>
            <pc:docMk/>
            <pc:sldMk cId="3245830158" sldId="336"/>
            <ac:spMk id="9" creationId="{0671A8AE-40A1-4631-A6B8-581AFF065482}"/>
          </ac:spMkLst>
        </pc:spChg>
        <pc:spChg chg="del">
          <ac:chgData name="Jeremy Skog" userId="a89638cc770f275b" providerId="LiveId" clId="{5B762555-94E9-4291-90A7-E0E1C734DEA7}" dt="2025-01-15T22:45:38.402" v="1269"/>
          <ac:spMkLst>
            <pc:docMk/>
            <pc:sldMk cId="3245830158" sldId="336"/>
            <ac:spMk id="11" creationId="{A44CD100-6267-4E62-AA64-2182A3A6A1C0}"/>
          </ac:spMkLst>
        </pc:spChg>
      </pc:sldChg>
      <pc:sldChg chg="delSp add setBg delDesignElem">
        <pc:chgData name="Jeremy Skog" userId="a89638cc770f275b" providerId="LiveId" clId="{5B762555-94E9-4291-90A7-E0E1C734DEA7}" dt="2025-01-15T22:43:21.577" v="1245"/>
        <pc:sldMkLst>
          <pc:docMk/>
          <pc:sldMk cId="1388254781" sldId="338"/>
        </pc:sldMkLst>
        <pc:spChg chg="del">
          <ac:chgData name="Jeremy Skog" userId="a89638cc770f275b" providerId="LiveId" clId="{5B762555-94E9-4291-90A7-E0E1C734DEA7}" dt="2025-01-15T22:43:21.577" v="1245"/>
          <ac:spMkLst>
            <pc:docMk/>
            <pc:sldMk cId="1388254781" sldId="338"/>
            <ac:spMk id="10" creationId="{2659FDB4-FCBE-4A89-B46D-43D4FA54464D}"/>
          </ac:spMkLst>
        </pc:spChg>
        <pc:spChg chg="del">
          <ac:chgData name="Jeremy Skog" userId="a89638cc770f275b" providerId="LiveId" clId="{5B762555-94E9-4291-90A7-E0E1C734DEA7}" dt="2025-01-15T22:43:21.577" v="1245"/>
          <ac:spMkLst>
            <pc:docMk/>
            <pc:sldMk cId="1388254781" sldId="338"/>
            <ac:spMk id="14" creationId="{58BDB0EE-D238-415B-9ED8-62AA6AB2AAD1}"/>
          </ac:spMkLst>
        </pc:spChg>
        <pc:spChg chg="del">
          <ac:chgData name="Jeremy Skog" userId="a89638cc770f275b" providerId="LiveId" clId="{5B762555-94E9-4291-90A7-E0E1C734DEA7}" dt="2025-01-15T22:43:21.577" v="1245"/>
          <ac:spMkLst>
            <pc:docMk/>
            <pc:sldMk cId="1388254781" sldId="338"/>
            <ac:spMk id="16" creationId="{C5B55FC3-961D-4325-82F1-DE92B0D04E03}"/>
          </ac:spMkLst>
        </pc:spChg>
        <pc:spChg chg="del">
          <ac:chgData name="Jeremy Skog" userId="a89638cc770f275b" providerId="LiveId" clId="{5B762555-94E9-4291-90A7-E0E1C734DEA7}" dt="2025-01-15T22:43:21.577" v="1245"/>
          <ac:spMkLst>
            <pc:docMk/>
            <pc:sldMk cId="1388254781" sldId="338"/>
            <ac:spMk id="18" creationId="{4C8AB332-D09E-4F28-943C-DABDD4716A3C}"/>
          </ac:spMkLst>
        </pc:spChg>
        <pc:cxnChg chg="del">
          <ac:chgData name="Jeremy Skog" userId="a89638cc770f275b" providerId="LiveId" clId="{5B762555-94E9-4291-90A7-E0E1C734DEA7}" dt="2025-01-15T22:43:21.577" v="1245"/>
          <ac:cxnSpMkLst>
            <pc:docMk/>
            <pc:sldMk cId="1388254781" sldId="338"/>
            <ac:cxnSpMk id="12" creationId="{C8F51B3F-8331-4E4A-AE96-D47B1006EEAD}"/>
          </ac:cxnSpMkLst>
        </pc:cxnChg>
      </pc:sldChg>
      <pc:sldChg chg="delSp add mod setBg delDesignElem modShow">
        <pc:chgData name="Jeremy Skog" userId="a89638cc770f275b" providerId="LiveId" clId="{5B762555-94E9-4291-90A7-E0E1C734DEA7}" dt="2025-01-16T20:20:17.701" v="3963" actId="729"/>
        <pc:sldMkLst>
          <pc:docMk/>
          <pc:sldMk cId="4045939436" sldId="339"/>
        </pc:sldMkLst>
        <pc:spChg chg="del">
          <ac:chgData name="Jeremy Skog" userId="a89638cc770f275b" providerId="LiveId" clId="{5B762555-94E9-4291-90A7-E0E1C734DEA7}" dt="2025-01-15T22:45:38.402" v="1269"/>
          <ac:spMkLst>
            <pc:docMk/>
            <pc:sldMk cId="4045939436" sldId="339"/>
            <ac:spMk id="10" creationId="{16AC3602-3348-4F31-9E43-076B03514ECB}"/>
          </ac:spMkLst>
        </pc:spChg>
        <pc:spChg chg="del">
          <ac:chgData name="Jeremy Skog" userId="a89638cc770f275b" providerId="LiveId" clId="{5B762555-94E9-4291-90A7-E0E1C734DEA7}" dt="2025-01-15T22:45:38.402" v="1269"/>
          <ac:spMkLst>
            <pc:docMk/>
            <pc:sldMk cId="4045939436" sldId="339"/>
            <ac:spMk id="12" creationId="{394094B0-A6C9-44BE-9042-66EF0612F625}"/>
          </ac:spMkLst>
        </pc:spChg>
        <pc:spChg chg="del">
          <ac:chgData name="Jeremy Skog" userId="a89638cc770f275b" providerId="LiveId" clId="{5B762555-94E9-4291-90A7-E0E1C734DEA7}" dt="2025-01-15T22:45:38.402" v="1269"/>
          <ac:spMkLst>
            <pc:docMk/>
            <pc:sldMk cId="4045939436" sldId="339"/>
            <ac:spMk id="14" creationId="{64C2CA96-0B16-4AA7-B340-33044D238597}"/>
          </ac:spMkLst>
        </pc:spChg>
        <pc:spChg chg="del">
          <ac:chgData name="Jeremy Skog" userId="a89638cc770f275b" providerId="LiveId" clId="{5B762555-94E9-4291-90A7-E0E1C734DEA7}" dt="2025-01-15T22:45:38.402" v="1269"/>
          <ac:spMkLst>
            <pc:docMk/>
            <pc:sldMk cId="4045939436" sldId="339"/>
            <ac:spMk id="18" creationId="{1D50D7A8-F1D5-4306-8A9B-DD7A73EB8BCE}"/>
          </ac:spMkLst>
        </pc:spChg>
        <pc:cxnChg chg="del">
          <ac:chgData name="Jeremy Skog" userId="a89638cc770f275b" providerId="LiveId" clId="{5B762555-94E9-4291-90A7-E0E1C734DEA7}" dt="2025-01-15T22:45:38.402" v="1269"/>
          <ac:cxnSpMkLst>
            <pc:docMk/>
            <pc:sldMk cId="4045939436" sldId="339"/>
            <ac:cxnSpMk id="16" creationId="{94169334-264D-4176-8BDE-037249A61B4E}"/>
          </ac:cxnSpMkLst>
        </pc:cxnChg>
      </pc:sldChg>
      <pc:sldChg chg="modSp add mod modShow">
        <pc:chgData name="Jeremy Skog" userId="a89638cc770f275b" providerId="LiveId" clId="{5B762555-94E9-4291-90A7-E0E1C734DEA7}" dt="2025-01-16T20:20:17.701" v="3963" actId="729"/>
        <pc:sldMkLst>
          <pc:docMk/>
          <pc:sldMk cId="319274660" sldId="340"/>
        </pc:sldMkLst>
        <pc:spChg chg="mod">
          <ac:chgData name="Jeremy Skog" userId="a89638cc770f275b" providerId="LiveId" clId="{5B762555-94E9-4291-90A7-E0E1C734DEA7}" dt="2025-01-15T22:45:38.601" v="1270" actId="27636"/>
          <ac:spMkLst>
            <pc:docMk/>
            <pc:sldMk cId="319274660" sldId="340"/>
            <ac:spMk id="2" creationId="{55403F2D-0BD1-86B7-12E5-41A5EF546A27}"/>
          </ac:spMkLst>
        </pc:spChg>
      </pc:sldChg>
      <pc:sldChg chg="delSp modSp add mod ord setBg delDesignElem">
        <pc:chgData name="Jeremy Skog" userId="a89638cc770f275b" providerId="LiveId" clId="{5B762555-94E9-4291-90A7-E0E1C734DEA7}" dt="2025-01-15T18:14:28.712" v="1111"/>
        <pc:sldMkLst>
          <pc:docMk/>
          <pc:sldMk cId="1020913455" sldId="341"/>
        </pc:sldMkLst>
        <pc:spChg chg="mod">
          <ac:chgData name="Jeremy Skog" userId="a89638cc770f275b" providerId="LiveId" clId="{5B762555-94E9-4291-90A7-E0E1C734DEA7}" dt="2025-01-15T18:14:16.434" v="1107" actId="207"/>
          <ac:spMkLst>
            <pc:docMk/>
            <pc:sldMk cId="1020913455" sldId="341"/>
            <ac:spMk id="2" creationId="{8D2486D2-B215-30BB-4ED3-133AC72E1C24}"/>
          </ac:spMkLst>
        </pc:spChg>
        <pc:spChg chg="del">
          <ac:chgData name="Jeremy Skog" userId="a89638cc770f275b" providerId="LiveId" clId="{5B762555-94E9-4291-90A7-E0E1C734DEA7}" dt="2025-01-15T18:14:05.291" v="1106"/>
          <ac:spMkLst>
            <pc:docMk/>
            <pc:sldMk cId="1020913455" sldId="341"/>
            <ac:spMk id="10" creationId="{16AC3602-3348-4F31-9E43-076B03514ECB}"/>
          </ac:spMkLst>
        </pc:spChg>
        <pc:spChg chg="del">
          <ac:chgData name="Jeremy Skog" userId="a89638cc770f275b" providerId="LiveId" clId="{5B762555-94E9-4291-90A7-E0E1C734DEA7}" dt="2025-01-15T18:14:05.291" v="1106"/>
          <ac:spMkLst>
            <pc:docMk/>
            <pc:sldMk cId="1020913455" sldId="341"/>
            <ac:spMk id="14" creationId="{394094B0-A6C9-44BE-9042-66EF0612F625}"/>
          </ac:spMkLst>
        </pc:spChg>
        <pc:spChg chg="del">
          <ac:chgData name="Jeremy Skog" userId="a89638cc770f275b" providerId="LiveId" clId="{5B762555-94E9-4291-90A7-E0E1C734DEA7}" dt="2025-01-15T18:14:05.291" v="1106"/>
          <ac:spMkLst>
            <pc:docMk/>
            <pc:sldMk cId="1020913455" sldId="341"/>
            <ac:spMk id="16" creationId="{64C2CA96-0B16-4AA7-B340-33044D238597}"/>
          </ac:spMkLst>
        </pc:spChg>
        <pc:spChg chg="del">
          <ac:chgData name="Jeremy Skog" userId="a89638cc770f275b" providerId="LiveId" clId="{5B762555-94E9-4291-90A7-E0E1C734DEA7}" dt="2025-01-15T18:14:05.291" v="1106"/>
          <ac:spMkLst>
            <pc:docMk/>
            <pc:sldMk cId="1020913455" sldId="341"/>
            <ac:spMk id="18" creationId="{1D50D7A8-F1D5-4306-8A9B-DD7A73EB8BCE}"/>
          </ac:spMkLst>
        </pc:spChg>
        <pc:cxnChg chg="del">
          <ac:chgData name="Jeremy Skog" userId="a89638cc770f275b" providerId="LiveId" clId="{5B762555-94E9-4291-90A7-E0E1C734DEA7}" dt="2025-01-15T18:14:05.291" v="1106"/>
          <ac:cxnSpMkLst>
            <pc:docMk/>
            <pc:sldMk cId="1020913455" sldId="341"/>
            <ac:cxnSpMk id="12" creationId="{94169334-264D-4176-8BDE-037249A61B4E}"/>
          </ac:cxnSpMkLst>
        </pc:cxnChg>
      </pc:sldChg>
      <pc:sldChg chg="addSp modSp add">
        <pc:chgData name="Jeremy Skog" userId="a89638cc770f275b" providerId="LiveId" clId="{5B762555-94E9-4291-90A7-E0E1C734DEA7}" dt="2025-01-15T22:40:16.959" v="1181"/>
        <pc:sldMkLst>
          <pc:docMk/>
          <pc:sldMk cId="383221639" sldId="342"/>
        </pc:sldMkLst>
        <pc:spChg chg="add mod">
          <ac:chgData name="Jeremy Skog" userId="a89638cc770f275b" providerId="LiveId" clId="{5B762555-94E9-4291-90A7-E0E1C734DEA7}" dt="2025-01-15T22:40:13.455" v="1179"/>
          <ac:spMkLst>
            <pc:docMk/>
            <pc:sldMk cId="383221639" sldId="342"/>
            <ac:spMk id="3" creationId="{8BC2CAAE-9282-59C8-361B-AB67BEF4167E}"/>
          </ac:spMkLst>
        </pc:spChg>
        <pc:spChg chg="add mod">
          <ac:chgData name="Jeremy Skog" userId="a89638cc770f275b" providerId="LiveId" clId="{5B762555-94E9-4291-90A7-E0E1C734DEA7}" dt="2025-01-15T22:40:16.959" v="1181"/>
          <ac:spMkLst>
            <pc:docMk/>
            <pc:sldMk cId="383221639" sldId="342"/>
            <ac:spMk id="5" creationId="{1B04EFB3-E888-C95C-687F-A81C473AB4AF}"/>
          </ac:spMkLst>
        </pc:spChg>
      </pc:sldChg>
      <pc:sldChg chg="delSp add ord setBg delDesignElem">
        <pc:chgData name="Jeremy Skog" userId="a89638cc770f275b" providerId="LiveId" clId="{5B762555-94E9-4291-90A7-E0E1C734DEA7}" dt="2025-01-15T22:39:44.616" v="1176"/>
        <pc:sldMkLst>
          <pc:docMk/>
          <pc:sldMk cId="1940941292" sldId="343"/>
        </pc:sldMkLst>
        <pc:spChg chg="del">
          <ac:chgData name="Jeremy Skog" userId="a89638cc770f275b" providerId="LiveId" clId="{5B762555-94E9-4291-90A7-E0E1C734DEA7}" dt="2025-01-15T22:39:42.380" v="1174"/>
          <ac:spMkLst>
            <pc:docMk/>
            <pc:sldMk cId="1940941292" sldId="343"/>
            <ac:spMk id="48" creationId="{16AC3602-3348-4F31-9E43-076B03514ECB}"/>
          </ac:spMkLst>
        </pc:spChg>
        <pc:spChg chg="del">
          <ac:chgData name="Jeremy Skog" userId="a89638cc770f275b" providerId="LiveId" clId="{5B762555-94E9-4291-90A7-E0E1C734DEA7}" dt="2025-01-15T22:39:42.380" v="1174"/>
          <ac:spMkLst>
            <pc:docMk/>
            <pc:sldMk cId="1940941292" sldId="343"/>
            <ac:spMk id="50" creationId="{394094B0-A6C9-44BE-9042-66EF0612F625}"/>
          </ac:spMkLst>
        </pc:spChg>
        <pc:spChg chg="del">
          <ac:chgData name="Jeremy Skog" userId="a89638cc770f275b" providerId="LiveId" clId="{5B762555-94E9-4291-90A7-E0E1C734DEA7}" dt="2025-01-15T22:39:42.380" v="1174"/>
          <ac:spMkLst>
            <pc:docMk/>
            <pc:sldMk cId="1940941292" sldId="343"/>
            <ac:spMk id="52" creationId="{64C2CA96-0B16-4AA7-B340-33044D238597}"/>
          </ac:spMkLst>
        </pc:spChg>
        <pc:spChg chg="del">
          <ac:chgData name="Jeremy Skog" userId="a89638cc770f275b" providerId="LiveId" clId="{5B762555-94E9-4291-90A7-E0E1C734DEA7}" dt="2025-01-15T22:39:42.380" v="1174"/>
          <ac:spMkLst>
            <pc:docMk/>
            <pc:sldMk cId="1940941292" sldId="343"/>
            <ac:spMk id="56" creationId="{1D50D7A8-F1D5-4306-8A9B-DD7A73EB8BCE}"/>
          </ac:spMkLst>
        </pc:spChg>
        <pc:cxnChg chg="del">
          <ac:chgData name="Jeremy Skog" userId="a89638cc770f275b" providerId="LiveId" clId="{5B762555-94E9-4291-90A7-E0E1C734DEA7}" dt="2025-01-15T22:39:42.380" v="1174"/>
          <ac:cxnSpMkLst>
            <pc:docMk/>
            <pc:sldMk cId="1940941292" sldId="343"/>
            <ac:cxnSpMk id="54" creationId="{94169334-264D-4176-8BDE-037249A61B4E}"/>
          </ac:cxnSpMkLst>
        </pc:cxnChg>
      </pc:sldChg>
      <pc:sldChg chg="delSp add setBg delDesignElem">
        <pc:chgData name="Jeremy Skog" userId="a89638cc770f275b" providerId="LiveId" clId="{5B762555-94E9-4291-90A7-E0E1C734DEA7}" dt="2025-01-15T22:40:25.341" v="1183"/>
        <pc:sldMkLst>
          <pc:docMk/>
          <pc:sldMk cId="1841232123" sldId="344"/>
        </pc:sldMkLst>
        <pc:spChg chg="del">
          <ac:chgData name="Jeremy Skog" userId="a89638cc770f275b" providerId="LiveId" clId="{5B762555-94E9-4291-90A7-E0E1C734DEA7}" dt="2025-01-15T22:40:25.341" v="1183"/>
          <ac:spMkLst>
            <pc:docMk/>
            <pc:sldMk cId="1841232123" sldId="344"/>
            <ac:spMk id="20" creationId="{2659FDB4-FCBE-4A89-B46D-43D4FA54464D}"/>
          </ac:spMkLst>
        </pc:spChg>
        <pc:spChg chg="del">
          <ac:chgData name="Jeremy Skog" userId="a89638cc770f275b" providerId="LiveId" clId="{5B762555-94E9-4291-90A7-E0E1C734DEA7}" dt="2025-01-15T22:40:25.341" v="1183"/>
          <ac:spMkLst>
            <pc:docMk/>
            <pc:sldMk cId="1841232123" sldId="344"/>
            <ac:spMk id="24" creationId="{58BDB0EE-D238-415B-9ED8-62AA6AB2AAD1}"/>
          </ac:spMkLst>
        </pc:spChg>
        <pc:spChg chg="del">
          <ac:chgData name="Jeremy Skog" userId="a89638cc770f275b" providerId="LiveId" clId="{5B762555-94E9-4291-90A7-E0E1C734DEA7}" dt="2025-01-15T22:40:25.341" v="1183"/>
          <ac:spMkLst>
            <pc:docMk/>
            <pc:sldMk cId="1841232123" sldId="344"/>
            <ac:spMk id="26" creationId="{C5B55FC3-961D-4325-82F1-DE92B0D04E03}"/>
          </ac:spMkLst>
        </pc:spChg>
        <pc:spChg chg="del">
          <ac:chgData name="Jeremy Skog" userId="a89638cc770f275b" providerId="LiveId" clId="{5B762555-94E9-4291-90A7-E0E1C734DEA7}" dt="2025-01-15T22:40:25.341" v="1183"/>
          <ac:spMkLst>
            <pc:docMk/>
            <pc:sldMk cId="1841232123" sldId="344"/>
            <ac:spMk id="28" creationId="{4C8AB332-D09E-4F28-943C-DABDD4716A3C}"/>
          </ac:spMkLst>
        </pc:spChg>
        <pc:cxnChg chg="del">
          <ac:chgData name="Jeremy Skog" userId="a89638cc770f275b" providerId="LiveId" clId="{5B762555-94E9-4291-90A7-E0E1C734DEA7}" dt="2025-01-15T22:40:25.341" v="1183"/>
          <ac:cxnSpMkLst>
            <pc:docMk/>
            <pc:sldMk cId="1841232123" sldId="344"/>
            <ac:cxnSpMk id="22" creationId="{C8F51B3F-8331-4E4A-AE96-D47B1006EEAD}"/>
          </ac:cxnSpMkLst>
        </pc:cxnChg>
      </pc:sldChg>
      <pc:sldChg chg="delSp add setBg delDesignElem">
        <pc:chgData name="Jeremy Skog" userId="a89638cc770f275b" providerId="LiveId" clId="{5B762555-94E9-4291-90A7-E0E1C734DEA7}" dt="2025-01-15T18:15:00.958" v="1115"/>
        <pc:sldMkLst>
          <pc:docMk/>
          <pc:sldMk cId="2358734983" sldId="345"/>
        </pc:sldMkLst>
        <pc:spChg chg="del">
          <ac:chgData name="Jeremy Skog" userId="a89638cc770f275b" providerId="LiveId" clId="{5B762555-94E9-4291-90A7-E0E1C734DEA7}" dt="2025-01-15T18:15:00.958" v="1115"/>
          <ac:spMkLst>
            <pc:docMk/>
            <pc:sldMk cId="2358734983" sldId="345"/>
            <ac:spMk id="66" creationId="{16AC3602-3348-4F31-9E43-076B03514ECB}"/>
          </ac:spMkLst>
        </pc:spChg>
        <pc:spChg chg="del">
          <ac:chgData name="Jeremy Skog" userId="a89638cc770f275b" providerId="LiveId" clId="{5B762555-94E9-4291-90A7-E0E1C734DEA7}" dt="2025-01-15T18:15:00.958" v="1115"/>
          <ac:spMkLst>
            <pc:docMk/>
            <pc:sldMk cId="2358734983" sldId="345"/>
            <ac:spMk id="67" creationId="{394094B0-A6C9-44BE-9042-66EF0612F625}"/>
          </ac:spMkLst>
        </pc:spChg>
        <pc:spChg chg="del">
          <ac:chgData name="Jeremy Skog" userId="a89638cc770f275b" providerId="LiveId" clId="{5B762555-94E9-4291-90A7-E0E1C734DEA7}" dt="2025-01-15T18:15:00.958" v="1115"/>
          <ac:spMkLst>
            <pc:docMk/>
            <pc:sldMk cId="2358734983" sldId="345"/>
            <ac:spMk id="68" creationId="{64C2CA96-0B16-4AA7-B340-33044D238597}"/>
          </ac:spMkLst>
        </pc:spChg>
        <pc:spChg chg="del">
          <ac:chgData name="Jeremy Skog" userId="a89638cc770f275b" providerId="LiveId" clId="{5B762555-94E9-4291-90A7-E0E1C734DEA7}" dt="2025-01-15T18:15:00.958" v="1115"/>
          <ac:spMkLst>
            <pc:docMk/>
            <pc:sldMk cId="2358734983" sldId="345"/>
            <ac:spMk id="70" creationId="{1D50D7A8-F1D5-4306-8A9B-DD7A73EB8BCE}"/>
          </ac:spMkLst>
        </pc:spChg>
        <pc:cxnChg chg="del">
          <ac:chgData name="Jeremy Skog" userId="a89638cc770f275b" providerId="LiveId" clId="{5B762555-94E9-4291-90A7-E0E1C734DEA7}" dt="2025-01-15T18:15:00.958" v="1115"/>
          <ac:cxnSpMkLst>
            <pc:docMk/>
            <pc:sldMk cId="2358734983" sldId="345"/>
            <ac:cxnSpMk id="69" creationId="{94169334-264D-4176-8BDE-037249A61B4E}"/>
          </ac:cxnSpMkLst>
        </pc:cxnChg>
      </pc:sldChg>
      <pc:sldChg chg="delSp add mod setBg delDesignElem modShow">
        <pc:chgData name="Jeremy Skog" userId="a89638cc770f275b" providerId="LiveId" clId="{5B762555-94E9-4291-90A7-E0E1C734DEA7}" dt="2025-01-16T20:20:17.701" v="3963" actId="729"/>
        <pc:sldMkLst>
          <pc:docMk/>
          <pc:sldMk cId="1076968997" sldId="346"/>
        </pc:sldMkLst>
        <pc:spChg chg="del">
          <ac:chgData name="Jeremy Skog" userId="a89638cc770f275b" providerId="LiveId" clId="{5B762555-94E9-4291-90A7-E0E1C734DEA7}" dt="2025-01-15T22:45:38.402" v="1269"/>
          <ac:spMkLst>
            <pc:docMk/>
            <pc:sldMk cId="1076968997" sldId="346"/>
            <ac:spMk id="10" creationId="{2659FDB4-FCBE-4A89-B46D-43D4FA54464D}"/>
          </ac:spMkLst>
        </pc:spChg>
        <pc:spChg chg="del">
          <ac:chgData name="Jeremy Skog" userId="a89638cc770f275b" providerId="LiveId" clId="{5B762555-94E9-4291-90A7-E0E1C734DEA7}" dt="2025-01-15T22:45:38.402" v="1269"/>
          <ac:spMkLst>
            <pc:docMk/>
            <pc:sldMk cId="1076968997" sldId="346"/>
            <ac:spMk id="14" creationId="{58BDB0EE-D238-415B-9ED8-62AA6AB2AAD1}"/>
          </ac:spMkLst>
        </pc:spChg>
        <pc:spChg chg="del">
          <ac:chgData name="Jeremy Skog" userId="a89638cc770f275b" providerId="LiveId" clId="{5B762555-94E9-4291-90A7-E0E1C734DEA7}" dt="2025-01-15T22:45:38.402" v="1269"/>
          <ac:spMkLst>
            <pc:docMk/>
            <pc:sldMk cId="1076968997" sldId="346"/>
            <ac:spMk id="16" creationId="{C5B55FC3-961D-4325-82F1-DE92B0D04E03}"/>
          </ac:spMkLst>
        </pc:spChg>
        <pc:spChg chg="del">
          <ac:chgData name="Jeremy Skog" userId="a89638cc770f275b" providerId="LiveId" clId="{5B762555-94E9-4291-90A7-E0E1C734DEA7}" dt="2025-01-15T22:45:38.402" v="1269"/>
          <ac:spMkLst>
            <pc:docMk/>
            <pc:sldMk cId="1076968997" sldId="346"/>
            <ac:spMk id="18" creationId="{4C8AB332-D09E-4F28-943C-DABDD4716A3C}"/>
          </ac:spMkLst>
        </pc:spChg>
        <pc:cxnChg chg="del">
          <ac:chgData name="Jeremy Skog" userId="a89638cc770f275b" providerId="LiveId" clId="{5B762555-94E9-4291-90A7-E0E1C734DEA7}" dt="2025-01-15T22:45:38.402" v="1269"/>
          <ac:cxnSpMkLst>
            <pc:docMk/>
            <pc:sldMk cId="1076968997" sldId="346"/>
            <ac:cxnSpMk id="12" creationId="{C8F51B3F-8331-4E4A-AE96-D47B1006EEAD}"/>
          </ac:cxnSpMkLst>
        </pc:cxnChg>
      </pc:sldChg>
      <pc:sldChg chg="addSp delSp modSp add mod ord setBg delDesignElem">
        <pc:chgData name="Jeremy Skog" userId="a89638cc770f275b" providerId="LiveId" clId="{5B762555-94E9-4291-90A7-E0E1C734DEA7}" dt="2025-01-16T20:13:34.079" v="3597" actId="26606"/>
        <pc:sldMkLst>
          <pc:docMk/>
          <pc:sldMk cId="242363278" sldId="348"/>
        </pc:sldMkLst>
        <pc:spChg chg="mod">
          <ac:chgData name="Jeremy Skog" userId="a89638cc770f275b" providerId="LiveId" clId="{5B762555-94E9-4291-90A7-E0E1C734DEA7}" dt="2025-01-16T20:13:34.079" v="3597" actId="26606"/>
          <ac:spMkLst>
            <pc:docMk/>
            <pc:sldMk cId="242363278" sldId="348"/>
            <ac:spMk id="2" creationId="{C1E79FDB-FFF1-8D6A-5F08-A9601A895465}"/>
          </ac:spMkLst>
        </pc:spChg>
        <pc:spChg chg="mod">
          <ac:chgData name="Jeremy Skog" userId="a89638cc770f275b" providerId="LiveId" clId="{5B762555-94E9-4291-90A7-E0E1C734DEA7}" dt="2025-01-16T20:13:34.079" v="3597" actId="26606"/>
          <ac:spMkLst>
            <pc:docMk/>
            <pc:sldMk cId="242363278" sldId="348"/>
            <ac:spMk id="3" creationId="{EB021F6D-0A6B-4911-C948-385D763EAA46}"/>
          </ac:spMkLst>
        </pc:spChg>
        <pc:spChg chg="del">
          <ac:chgData name="Jeremy Skog" userId="a89638cc770f275b" providerId="LiveId" clId="{5B762555-94E9-4291-90A7-E0E1C734DEA7}" dt="2025-01-15T22:45:38.402" v="1269"/>
          <ac:spMkLst>
            <pc:docMk/>
            <pc:sldMk cId="242363278" sldId="348"/>
            <ac:spMk id="9" creationId="{0671A8AE-40A1-4631-A6B8-581AFF065482}"/>
          </ac:spMkLst>
        </pc:spChg>
        <pc:spChg chg="add">
          <ac:chgData name="Jeremy Skog" userId="a89638cc770f275b" providerId="LiveId" clId="{5B762555-94E9-4291-90A7-E0E1C734DEA7}" dt="2025-01-16T20:13:34.079" v="3597" actId="26606"/>
          <ac:spMkLst>
            <pc:docMk/>
            <pc:sldMk cId="242363278" sldId="348"/>
            <ac:spMk id="10" creationId="{C7D023E4-8DE1-436E-9847-ED6A4B4B04FD}"/>
          </ac:spMkLst>
        </pc:spChg>
        <pc:spChg chg="del">
          <ac:chgData name="Jeremy Skog" userId="a89638cc770f275b" providerId="LiveId" clId="{5B762555-94E9-4291-90A7-E0E1C734DEA7}" dt="2025-01-15T22:45:38.402" v="1269"/>
          <ac:spMkLst>
            <pc:docMk/>
            <pc:sldMk cId="242363278" sldId="348"/>
            <ac:spMk id="11" creationId="{A44CD100-6267-4E62-AA64-2182A3A6A1C0}"/>
          </ac:spMkLst>
        </pc:spChg>
        <pc:spChg chg="add">
          <ac:chgData name="Jeremy Skog" userId="a89638cc770f275b" providerId="LiveId" clId="{5B762555-94E9-4291-90A7-E0E1C734DEA7}" dt="2025-01-16T20:13:34.079" v="3597" actId="26606"/>
          <ac:spMkLst>
            <pc:docMk/>
            <pc:sldMk cId="242363278" sldId="348"/>
            <ac:spMk id="12" creationId="{8B2B1708-8CE4-4A20-94F5-55118AE2CBD7}"/>
          </ac:spMkLst>
        </pc:spChg>
        <pc:spChg chg="add">
          <ac:chgData name="Jeremy Skog" userId="a89638cc770f275b" providerId="LiveId" clId="{5B762555-94E9-4291-90A7-E0E1C734DEA7}" dt="2025-01-16T20:13:34.079" v="3597" actId="26606"/>
          <ac:spMkLst>
            <pc:docMk/>
            <pc:sldMk cId="242363278" sldId="348"/>
            <ac:spMk id="18" creationId="{C58F402F-FDB5-409B-8818-B6FCE06E577C}"/>
          </ac:spMkLst>
        </pc:spChg>
        <pc:grpChg chg="add">
          <ac:chgData name="Jeremy Skog" userId="a89638cc770f275b" providerId="LiveId" clId="{5B762555-94E9-4291-90A7-E0E1C734DEA7}" dt="2025-01-16T20:13:34.079" v="3597" actId="26606"/>
          <ac:grpSpMkLst>
            <pc:docMk/>
            <pc:sldMk cId="242363278" sldId="348"/>
            <ac:grpSpMk id="14" creationId="{5D095D3E-C464-41D5-87FA-07742698A722}"/>
          </ac:grpSpMkLst>
        </pc:grpChg>
        <pc:grpChg chg="add">
          <ac:chgData name="Jeremy Skog" userId="a89638cc770f275b" providerId="LiveId" clId="{5B762555-94E9-4291-90A7-E0E1C734DEA7}" dt="2025-01-16T20:13:34.079" v="3597" actId="26606"/>
          <ac:grpSpMkLst>
            <pc:docMk/>
            <pc:sldMk cId="242363278" sldId="348"/>
            <ac:grpSpMk id="20" creationId="{E27AF472-EAE3-4572-AB69-B92BD10DBC6D}"/>
          </ac:grpSpMkLst>
        </pc:grpChg>
        <pc:picChg chg="mod">
          <ac:chgData name="Jeremy Skog" userId="a89638cc770f275b" providerId="LiveId" clId="{5B762555-94E9-4291-90A7-E0E1C734DEA7}" dt="2025-01-16T20:13:34.079" v="3597" actId="26606"/>
          <ac:picMkLst>
            <pc:docMk/>
            <pc:sldMk cId="242363278" sldId="348"/>
            <ac:picMk id="5" creationId="{66B19296-8377-0C0D-77AE-147A59356481}"/>
          </ac:picMkLst>
        </pc:picChg>
      </pc:sldChg>
      <pc:sldChg chg="delSp add setBg delDesignElem">
        <pc:chgData name="Jeremy Skog" userId="a89638cc770f275b" providerId="LiveId" clId="{5B762555-94E9-4291-90A7-E0E1C734DEA7}" dt="2025-01-15T18:14:43.279" v="1113"/>
        <pc:sldMkLst>
          <pc:docMk/>
          <pc:sldMk cId="2250795721" sldId="349"/>
        </pc:sldMkLst>
        <pc:spChg chg="del">
          <ac:chgData name="Jeremy Skog" userId="a89638cc770f275b" providerId="LiveId" clId="{5B762555-94E9-4291-90A7-E0E1C734DEA7}" dt="2025-01-15T18:14:43.279" v="1113"/>
          <ac:spMkLst>
            <pc:docMk/>
            <pc:sldMk cId="2250795721" sldId="349"/>
            <ac:spMk id="11" creationId="{2659FDB4-FCBE-4A89-B46D-43D4FA54464D}"/>
          </ac:spMkLst>
        </pc:spChg>
        <pc:spChg chg="del">
          <ac:chgData name="Jeremy Skog" userId="a89638cc770f275b" providerId="LiveId" clId="{5B762555-94E9-4291-90A7-E0E1C734DEA7}" dt="2025-01-15T18:14:43.279" v="1113"/>
          <ac:spMkLst>
            <pc:docMk/>
            <pc:sldMk cId="2250795721" sldId="349"/>
            <ac:spMk id="15" creationId="{58BDB0EE-D238-415B-9ED8-62AA6AB2AAD1}"/>
          </ac:spMkLst>
        </pc:spChg>
        <pc:spChg chg="del">
          <ac:chgData name="Jeremy Skog" userId="a89638cc770f275b" providerId="LiveId" clId="{5B762555-94E9-4291-90A7-E0E1C734DEA7}" dt="2025-01-15T18:14:43.279" v="1113"/>
          <ac:spMkLst>
            <pc:docMk/>
            <pc:sldMk cId="2250795721" sldId="349"/>
            <ac:spMk id="17" creationId="{C5B55FC3-961D-4325-82F1-DE92B0D04E03}"/>
          </ac:spMkLst>
        </pc:spChg>
        <pc:spChg chg="del">
          <ac:chgData name="Jeremy Skog" userId="a89638cc770f275b" providerId="LiveId" clId="{5B762555-94E9-4291-90A7-E0E1C734DEA7}" dt="2025-01-15T18:14:43.279" v="1113"/>
          <ac:spMkLst>
            <pc:docMk/>
            <pc:sldMk cId="2250795721" sldId="349"/>
            <ac:spMk id="19" creationId="{4C8AB332-D09E-4F28-943C-DABDD4716A3C}"/>
          </ac:spMkLst>
        </pc:spChg>
        <pc:cxnChg chg="del">
          <ac:chgData name="Jeremy Skog" userId="a89638cc770f275b" providerId="LiveId" clId="{5B762555-94E9-4291-90A7-E0E1C734DEA7}" dt="2025-01-15T18:14:43.279" v="1113"/>
          <ac:cxnSpMkLst>
            <pc:docMk/>
            <pc:sldMk cId="2250795721" sldId="349"/>
            <ac:cxnSpMk id="13" creationId="{C8F51B3F-8331-4E4A-AE96-D47B1006EEAD}"/>
          </ac:cxnSpMkLst>
        </pc:cxnChg>
      </pc:sldChg>
      <pc:sldChg chg="new del">
        <pc:chgData name="Jeremy Skog" userId="a89638cc770f275b" providerId="LiveId" clId="{5B762555-94E9-4291-90A7-E0E1C734DEA7}" dt="2025-01-16T20:13:22.525" v="3595" actId="2696"/>
        <pc:sldMkLst>
          <pc:docMk/>
          <pc:sldMk cId="3543823294" sldId="350"/>
        </pc:sldMkLst>
      </pc:sldChg>
      <pc:sldChg chg="addSp delSp modSp new mod setBg">
        <pc:chgData name="Jeremy Skog" userId="a89638cc770f275b" providerId="LiveId" clId="{5B762555-94E9-4291-90A7-E0E1C734DEA7}" dt="2025-01-15T22:32:02.199" v="1142" actId="26606"/>
        <pc:sldMkLst>
          <pc:docMk/>
          <pc:sldMk cId="3985912561" sldId="351"/>
        </pc:sldMkLst>
        <pc:spChg chg="del mod">
          <ac:chgData name="Jeremy Skog" userId="a89638cc770f275b" providerId="LiveId" clId="{5B762555-94E9-4291-90A7-E0E1C734DEA7}" dt="2025-01-15T22:31:50.072" v="1140" actId="478"/>
          <ac:spMkLst>
            <pc:docMk/>
            <pc:sldMk cId="3985912561" sldId="351"/>
            <ac:spMk id="2" creationId="{62F8AE64-0D49-39E6-DFFC-19C40ECEB716}"/>
          </ac:spMkLst>
        </pc:spChg>
        <pc:spChg chg="del">
          <ac:chgData name="Jeremy Skog" userId="a89638cc770f275b" providerId="LiveId" clId="{5B762555-94E9-4291-90A7-E0E1C734DEA7}" dt="2025-01-15T22:32:02.199" v="1142" actId="26606"/>
          <ac:spMkLst>
            <pc:docMk/>
            <pc:sldMk cId="3985912561" sldId="351"/>
            <ac:spMk id="3" creationId="{13C53CC7-2483-CB4E-8E23-EE0BA7CD1488}"/>
          </ac:spMkLst>
        </pc:spChg>
        <pc:spChg chg="add del mod">
          <ac:chgData name="Jeremy Skog" userId="a89638cc770f275b" providerId="LiveId" clId="{5B762555-94E9-4291-90A7-E0E1C734DEA7}" dt="2025-01-15T22:32:02.199" v="1142" actId="26606"/>
          <ac:spMkLst>
            <pc:docMk/>
            <pc:sldMk cId="3985912561" sldId="351"/>
            <ac:spMk id="5" creationId="{956202B1-E79F-483B-E28E-AA9CDE325C49}"/>
          </ac:spMkLst>
        </pc:spChg>
        <pc:picChg chg="add mod">
          <ac:chgData name="Jeremy Skog" userId="a89638cc770f275b" providerId="LiveId" clId="{5B762555-94E9-4291-90A7-E0E1C734DEA7}" dt="2025-01-15T22:32:02.199" v="1142" actId="26606"/>
          <ac:picMkLst>
            <pc:docMk/>
            <pc:sldMk cId="3985912561" sldId="351"/>
            <ac:picMk id="7" creationId="{04C3A624-7734-5FFB-C781-7736F321B82B}"/>
          </ac:picMkLst>
        </pc:picChg>
      </pc:sldChg>
      <pc:sldChg chg="addSp delSp modSp new mod setBg">
        <pc:chgData name="Jeremy Skog" userId="a89638cc770f275b" providerId="LiveId" clId="{5B762555-94E9-4291-90A7-E0E1C734DEA7}" dt="2025-01-15T22:32:47.773" v="1144" actId="26606"/>
        <pc:sldMkLst>
          <pc:docMk/>
          <pc:sldMk cId="3265656346" sldId="352"/>
        </pc:sldMkLst>
        <pc:spChg chg="del">
          <ac:chgData name="Jeremy Skog" userId="a89638cc770f275b" providerId="LiveId" clId="{5B762555-94E9-4291-90A7-E0E1C734DEA7}" dt="2025-01-15T22:32:47.773" v="1144" actId="26606"/>
          <ac:spMkLst>
            <pc:docMk/>
            <pc:sldMk cId="3265656346" sldId="352"/>
            <ac:spMk id="2" creationId="{CB36741F-F11B-CC5E-37D6-F6941321A45B}"/>
          </ac:spMkLst>
        </pc:spChg>
        <pc:spChg chg="del">
          <ac:chgData name="Jeremy Skog" userId="a89638cc770f275b" providerId="LiveId" clId="{5B762555-94E9-4291-90A7-E0E1C734DEA7}" dt="2025-01-15T22:32:47.773" v="1144" actId="26606"/>
          <ac:spMkLst>
            <pc:docMk/>
            <pc:sldMk cId="3265656346" sldId="352"/>
            <ac:spMk id="3" creationId="{2FCD9F28-57EA-D254-359B-9E2C63EB0873}"/>
          </ac:spMkLst>
        </pc:spChg>
        <pc:picChg chg="add mod">
          <ac:chgData name="Jeremy Skog" userId="a89638cc770f275b" providerId="LiveId" clId="{5B762555-94E9-4291-90A7-E0E1C734DEA7}" dt="2025-01-15T22:32:47.773" v="1144" actId="26606"/>
          <ac:picMkLst>
            <pc:docMk/>
            <pc:sldMk cId="3265656346" sldId="352"/>
            <ac:picMk id="5" creationId="{9C614F15-E4E8-D2CF-6670-525B8D80A8B9}"/>
          </ac:picMkLst>
        </pc:picChg>
      </pc:sldChg>
      <pc:sldChg chg="addSp delSp modSp new mod setBg">
        <pc:chgData name="Jeremy Skog" userId="a89638cc770f275b" providerId="LiveId" clId="{5B762555-94E9-4291-90A7-E0E1C734DEA7}" dt="2025-01-15T22:34:09.216" v="1147" actId="1036"/>
        <pc:sldMkLst>
          <pc:docMk/>
          <pc:sldMk cId="2404299680" sldId="353"/>
        </pc:sldMkLst>
        <pc:spChg chg="del">
          <ac:chgData name="Jeremy Skog" userId="a89638cc770f275b" providerId="LiveId" clId="{5B762555-94E9-4291-90A7-E0E1C734DEA7}" dt="2025-01-15T22:33:26.510" v="1146" actId="26606"/>
          <ac:spMkLst>
            <pc:docMk/>
            <pc:sldMk cId="2404299680" sldId="353"/>
            <ac:spMk id="2" creationId="{FDC36364-0A81-2D81-3659-22E92DF53D7D}"/>
          </ac:spMkLst>
        </pc:spChg>
        <pc:spChg chg="del">
          <ac:chgData name="Jeremy Skog" userId="a89638cc770f275b" providerId="LiveId" clId="{5B762555-94E9-4291-90A7-E0E1C734DEA7}" dt="2025-01-15T22:33:26.510" v="1146" actId="26606"/>
          <ac:spMkLst>
            <pc:docMk/>
            <pc:sldMk cId="2404299680" sldId="353"/>
            <ac:spMk id="3" creationId="{7A4F0C74-2957-5C65-BFDB-F34A3D848496}"/>
          </ac:spMkLst>
        </pc:spChg>
        <pc:picChg chg="add mod">
          <ac:chgData name="Jeremy Skog" userId="a89638cc770f275b" providerId="LiveId" clId="{5B762555-94E9-4291-90A7-E0E1C734DEA7}" dt="2025-01-15T22:34:09.216" v="1147" actId="1036"/>
          <ac:picMkLst>
            <pc:docMk/>
            <pc:sldMk cId="2404299680" sldId="353"/>
            <ac:picMk id="5" creationId="{A028DADA-F356-D6B4-E433-FFF484B6D3E5}"/>
          </ac:picMkLst>
        </pc:picChg>
      </pc:sldChg>
      <pc:sldChg chg="addSp delSp modSp new mod setBg">
        <pc:chgData name="Jeremy Skog" userId="a89638cc770f275b" providerId="LiveId" clId="{5B762555-94E9-4291-90A7-E0E1C734DEA7}" dt="2025-01-15T22:34:14.590" v="1149" actId="26606"/>
        <pc:sldMkLst>
          <pc:docMk/>
          <pc:sldMk cId="2104064390" sldId="354"/>
        </pc:sldMkLst>
        <pc:spChg chg="del">
          <ac:chgData name="Jeremy Skog" userId="a89638cc770f275b" providerId="LiveId" clId="{5B762555-94E9-4291-90A7-E0E1C734DEA7}" dt="2025-01-15T22:34:14.590" v="1149" actId="26606"/>
          <ac:spMkLst>
            <pc:docMk/>
            <pc:sldMk cId="2104064390" sldId="354"/>
            <ac:spMk id="2" creationId="{10AEE7CF-4784-7D98-7E16-4FD9B005C13A}"/>
          </ac:spMkLst>
        </pc:spChg>
        <pc:spChg chg="del">
          <ac:chgData name="Jeremy Skog" userId="a89638cc770f275b" providerId="LiveId" clId="{5B762555-94E9-4291-90A7-E0E1C734DEA7}" dt="2025-01-15T22:34:14.590" v="1149" actId="26606"/>
          <ac:spMkLst>
            <pc:docMk/>
            <pc:sldMk cId="2104064390" sldId="354"/>
            <ac:spMk id="3" creationId="{806496B8-D12C-31F7-9B6E-9D990DC27A16}"/>
          </ac:spMkLst>
        </pc:spChg>
        <pc:picChg chg="add mod">
          <ac:chgData name="Jeremy Skog" userId="a89638cc770f275b" providerId="LiveId" clId="{5B762555-94E9-4291-90A7-E0E1C734DEA7}" dt="2025-01-15T22:34:14.590" v="1149" actId="26606"/>
          <ac:picMkLst>
            <pc:docMk/>
            <pc:sldMk cId="2104064390" sldId="354"/>
            <ac:picMk id="5" creationId="{DC6B7733-197F-8FCF-2B6B-01810938CD00}"/>
          </ac:picMkLst>
        </pc:picChg>
      </pc:sldChg>
      <pc:sldChg chg="addSp delSp modSp new mod setBg">
        <pc:chgData name="Jeremy Skog" userId="a89638cc770f275b" providerId="LiveId" clId="{5B762555-94E9-4291-90A7-E0E1C734DEA7}" dt="2025-01-15T22:34:58.735" v="1151" actId="26606"/>
        <pc:sldMkLst>
          <pc:docMk/>
          <pc:sldMk cId="3797663497" sldId="355"/>
        </pc:sldMkLst>
        <pc:spChg chg="del">
          <ac:chgData name="Jeremy Skog" userId="a89638cc770f275b" providerId="LiveId" clId="{5B762555-94E9-4291-90A7-E0E1C734DEA7}" dt="2025-01-15T22:34:58.735" v="1151" actId="26606"/>
          <ac:spMkLst>
            <pc:docMk/>
            <pc:sldMk cId="3797663497" sldId="355"/>
            <ac:spMk id="2" creationId="{5156E14F-785D-E7AB-5D8A-F48574FBE37B}"/>
          </ac:spMkLst>
        </pc:spChg>
        <pc:spChg chg="del">
          <ac:chgData name="Jeremy Skog" userId="a89638cc770f275b" providerId="LiveId" clId="{5B762555-94E9-4291-90A7-E0E1C734DEA7}" dt="2025-01-15T22:34:58.735" v="1151" actId="26606"/>
          <ac:spMkLst>
            <pc:docMk/>
            <pc:sldMk cId="3797663497" sldId="355"/>
            <ac:spMk id="3" creationId="{D7E73EF5-21E8-3C0F-864A-0BB7A87C49A4}"/>
          </ac:spMkLst>
        </pc:spChg>
        <pc:picChg chg="add mod">
          <ac:chgData name="Jeremy Skog" userId="a89638cc770f275b" providerId="LiveId" clId="{5B762555-94E9-4291-90A7-E0E1C734DEA7}" dt="2025-01-15T22:34:58.735" v="1151" actId="26606"/>
          <ac:picMkLst>
            <pc:docMk/>
            <pc:sldMk cId="3797663497" sldId="355"/>
            <ac:picMk id="5" creationId="{F59D4129-0FAC-0982-FE19-17176E151624}"/>
          </ac:picMkLst>
        </pc:picChg>
      </pc:sldChg>
      <pc:sldChg chg="addSp delSp modSp new mod setBg">
        <pc:chgData name="Jeremy Skog" userId="a89638cc770f275b" providerId="LiveId" clId="{5B762555-94E9-4291-90A7-E0E1C734DEA7}" dt="2025-01-15T22:37:53.201" v="1170" actId="26606"/>
        <pc:sldMkLst>
          <pc:docMk/>
          <pc:sldMk cId="2562616933" sldId="356"/>
        </pc:sldMkLst>
        <pc:spChg chg="add del">
          <ac:chgData name="Jeremy Skog" userId="a89638cc770f275b" providerId="LiveId" clId="{5B762555-94E9-4291-90A7-E0E1C734DEA7}" dt="2025-01-15T22:37:53.201" v="1170" actId="26606"/>
          <ac:spMkLst>
            <pc:docMk/>
            <pc:sldMk cId="2562616933" sldId="356"/>
            <ac:spMk id="2" creationId="{134246C7-B0E1-F788-6EBA-29E6ED9A5DC3}"/>
          </ac:spMkLst>
        </pc:spChg>
        <pc:spChg chg="add del">
          <ac:chgData name="Jeremy Skog" userId="a89638cc770f275b" providerId="LiveId" clId="{5B762555-94E9-4291-90A7-E0E1C734DEA7}" dt="2025-01-15T22:37:53.201" v="1170" actId="26606"/>
          <ac:spMkLst>
            <pc:docMk/>
            <pc:sldMk cId="2562616933" sldId="356"/>
            <ac:spMk id="3" creationId="{AE80F5F0-B923-FAA3-023E-4AA02AAAD20C}"/>
          </ac:spMkLst>
        </pc:spChg>
        <pc:spChg chg="add del">
          <ac:chgData name="Jeremy Skog" userId="a89638cc770f275b" providerId="LiveId" clId="{5B762555-94E9-4291-90A7-E0E1C734DEA7}" dt="2025-01-15T22:37:51.644" v="1167" actId="26606"/>
          <ac:spMkLst>
            <pc:docMk/>
            <pc:sldMk cId="2562616933" sldId="356"/>
            <ac:spMk id="10" creationId="{11B2B030-4738-4359-9E46-144B7C8BFF8B}"/>
          </ac:spMkLst>
        </pc:spChg>
        <pc:spChg chg="add del">
          <ac:chgData name="Jeremy Skog" userId="a89638cc770f275b" providerId="LiveId" clId="{5B762555-94E9-4291-90A7-E0E1C734DEA7}" dt="2025-01-15T22:37:51.644" v="1167" actId="26606"/>
          <ac:spMkLst>
            <pc:docMk/>
            <pc:sldMk cId="2562616933" sldId="356"/>
            <ac:spMk id="12" creationId="{E722B2DD-E14D-4972-9D98-5D6E61B1B2D2}"/>
          </ac:spMkLst>
        </pc:spChg>
        <pc:grpChg chg="add del">
          <ac:chgData name="Jeremy Skog" userId="a89638cc770f275b" providerId="LiveId" clId="{5B762555-94E9-4291-90A7-E0E1C734DEA7}" dt="2025-01-15T22:37:53.199" v="1169" actId="26606"/>
          <ac:grpSpMkLst>
            <pc:docMk/>
            <pc:sldMk cId="2562616933" sldId="356"/>
            <ac:grpSpMk id="15" creationId="{723C66ED-DBBF-12CA-7F5E-813E0E7D036A}"/>
          </ac:grpSpMkLst>
        </pc:grpChg>
        <pc:picChg chg="add mod">
          <ac:chgData name="Jeremy Skog" userId="a89638cc770f275b" providerId="LiveId" clId="{5B762555-94E9-4291-90A7-E0E1C734DEA7}" dt="2025-01-15T22:37:53.201" v="1170" actId="26606"/>
          <ac:picMkLst>
            <pc:docMk/>
            <pc:sldMk cId="2562616933" sldId="356"/>
            <ac:picMk id="5" creationId="{E25B44EB-588A-7C0A-2C5C-B90DAE9E3F22}"/>
          </ac:picMkLst>
        </pc:picChg>
      </pc:sldChg>
      <pc:sldChg chg="addSp delSp modSp new mod setBg">
        <pc:chgData name="Jeremy Skog" userId="a89638cc770f275b" providerId="LiveId" clId="{5B762555-94E9-4291-90A7-E0E1C734DEA7}" dt="2025-01-15T22:36:13.225" v="1158" actId="26606"/>
        <pc:sldMkLst>
          <pc:docMk/>
          <pc:sldMk cId="9015606" sldId="357"/>
        </pc:sldMkLst>
        <pc:spChg chg="add del">
          <ac:chgData name="Jeremy Skog" userId="a89638cc770f275b" providerId="LiveId" clId="{5B762555-94E9-4291-90A7-E0E1C734DEA7}" dt="2025-01-15T22:36:13.225" v="1158" actId="26606"/>
          <ac:spMkLst>
            <pc:docMk/>
            <pc:sldMk cId="9015606" sldId="357"/>
            <ac:spMk id="2" creationId="{0F04B939-4D9D-337F-45EC-875BC3FA7F10}"/>
          </ac:spMkLst>
        </pc:spChg>
        <pc:spChg chg="add del">
          <ac:chgData name="Jeremy Skog" userId="a89638cc770f275b" providerId="LiveId" clId="{5B762555-94E9-4291-90A7-E0E1C734DEA7}" dt="2025-01-15T22:36:13.225" v="1158" actId="26606"/>
          <ac:spMkLst>
            <pc:docMk/>
            <pc:sldMk cId="9015606" sldId="357"/>
            <ac:spMk id="3" creationId="{C7B25F5E-8370-02EE-FDE2-D6D744DE83BA}"/>
          </ac:spMkLst>
        </pc:spChg>
        <pc:spChg chg="add del">
          <ac:chgData name="Jeremy Skog" userId="a89638cc770f275b" providerId="LiveId" clId="{5B762555-94E9-4291-90A7-E0E1C734DEA7}" dt="2025-01-15T22:36:13.223" v="1157" actId="26606"/>
          <ac:spMkLst>
            <pc:docMk/>
            <pc:sldMk cId="9015606" sldId="357"/>
            <ac:spMk id="10" creationId="{63644BFD-D22E-4019-B666-387DA51AEAFD}"/>
          </ac:spMkLst>
        </pc:spChg>
        <pc:spChg chg="add del">
          <ac:chgData name="Jeremy Skog" userId="a89638cc770f275b" providerId="LiveId" clId="{5B762555-94E9-4291-90A7-E0E1C734DEA7}" dt="2025-01-15T22:36:13.223" v="1157" actId="26606"/>
          <ac:spMkLst>
            <pc:docMk/>
            <pc:sldMk cId="9015606" sldId="357"/>
            <ac:spMk id="16" creationId="{3776B14B-F2F4-4825-8DA8-8C7A0F2B3960}"/>
          </ac:spMkLst>
        </pc:spChg>
        <pc:grpChg chg="add del">
          <ac:chgData name="Jeremy Skog" userId="a89638cc770f275b" providerId="LiveId" clId="{5B762555-94E9-4291-90A7-E0E1C734DEA7}" dt="2025-01-15T22:36:13.223" v="1157" actId="26606"/>
          <ac:grpSpMkLst>
            <pc:docMk/>
            <pc:sldMk cId="9015606" sldId="357"/>
            <ac:grpSpMk id="12" creationId="{5FE9FE4C-C9E0-4C54-8010-EA9D29CD4D59}"/>
          </ac:grpSpMkLst>
        </pc:grpChg>
        <pc:picChg chg="add mod">
          <ac:chgData name="Jeremy Skog" userId="a89638cc770f275b" providerId="LiveId" clId="{5B762555-94E9-4291-90A7-E0E1C734DEA7}" dt="2025-01-15T22:36:13.225" v="1158" actId="26606"/>
          <ac:picMkLst>
            <pc:docMk/>
            <pc:sldMk cId="9015606" sldId="357"/>
            <ac:picMk id="5" creationId="{319E3644-CAA9-86DB-B3EB-BC69D9370043}"/>
          </ac:picMkLst>
        </pc:picChg>
      </pc:sldChg>
      <pc:sldChg chg="addSp delSp modSp new mod setBg">
        <pc:chgData name="Jeremy Skog" userId="a89638cc770f275b" providerId="LiveId" clId="{5B762555-94E9-4291-90A7-E0E1C734DEA7}" dt="2025-01-15T22:37:29.374" v="1162" actId="1036"/>
        <pc:sldMkLst>
          <pc:docMk/>
          <pc:sldMk cId="892884944" sldId="358"/>
        </pc:sldMkLst>
        <pc:spChg chg="del">
          <ac:chgData name="Jeremy Skog" userId="a89638cc770f275b" providerId="LiveId" clId="{5B762555-94E9-4291-90A7-E0E1C734DEA7}" dt="2025-01-15T22:36:55.421" v="1161" actId="26606"/>
          <ac:spMkLst>
            <pc:docMk/>
            <pc:sldMk cId="892884944" sldId="358"/>
            <ac:spMk id="2" creationId="{4FF29205-83A8-76C1-A028-0B0AAB185B49}"/>
          </ac:spMkLst>
        </pc:spChg>
        <pc:spChg chg="del">
          <ac:chgData name="Jeremy Skog" userId="a89638cc770f275b" providerId="LiveId" clId="{5B762555-94E9-4291-90A7-E0E1C734DEA7}" dt="2025-01-15T22:36:55.421" v="1161" actId="26606"/>
          <ac:spMkLst>
            <pc:docMk/>
            <pc:sldMk cId="892884944" sldId="358"/>
            <ac:spMk id="3" creationId="{59BBA489-028E-96F4-FD62-61B1454C4F48}"/>
          </ac:spMkLst>
        </pc:spChg>
        <pc:picChg chg="add mod">
          <ac:chgData name="Jeremy Skog" userId="a89638cc770f275b" providerId="LiveId" clId="{5B762555-94E9-4291-90A7-E0E1C734DEA7}" dt="2025-01-15T22:37:29.374" v="1162" actId="1036"/>
          <ac:picMkLst>
            <pc:docMk/>
            <pc:sldMk cId="892884944" sldId="358"/>
            <ac:picMk id="5" creationId="{BD9D5E21-C6B2-B5E6-09C7-304429F83A3F}"/>
          </ac:picMkLst>
        </pc:picChg>
      </pc:sldChg>
      <pc:sldChg chg="addSp modSp new mod setBg">
        <pc:chgData name="Jeremy Skog" userId="a89638cc770f275b" providerId="LiveId" clId="{5B762555-94E9-4291-90A7-E0E1C734DEA7}" dt="2025-01-16T20:02:03.975" v="3478" actId="26606"/>
        <pc:sldMkLst>
          <pc:docMk/>
          <pc:sldMk cId="1452644797" sldId="359"/>
        </pc:sldMkLst>
        <pc:spChg chg="mod">
          <ac:chgData name="Jeremy Skog" userId="a89638cc770f275b" providerId="LiveId" clId="{5B762555-94E9-4291-90A7-E0E1C734DEA7}" dt="2025-01-16T20:02:03.975" v="3478" actId="26606"/>
          <ac:spMkLst>
            <pc:docMk/>
            <pc:sldMk cId="1452644797" sldId="359"/>
            <ac:spMk id="2" creationId="{C78FA6F1-1A85-52B8-BF3B-3F4A34D0C8B8}"/>
          </ac:spMkLst>
        </pc:spChg>
        <pc:spChg chg="mod">
          <ac:chgData name="Jeremy Skog" userId="a89638cc770f275b" providerId="LiveId" clId="{5B762555-94E9-4291-90A7-E0E1C734DEA7}" dt="2025-01-16T20:02:03.975" v="3478" actId="26606"/>
          <ac:spMkLst>
            <pc:docMk/>
            <pc:sldMk cId="1452644797" sldId="359"/>
            <ac:spMk id="3" creationId="{8F0EDE8C-2F5C-5FFA-EECD-4E983C7C0872}"/>
          </ac:spMkLst>
        </pc:spChg>
        <pc:spChg chg="add">
          <ac:chgData name="Jeremy Skog" userId="a89638cc770f275b" providerId="LiveId" clId="{5B762555-94E9-4291-90A7-E0E1C734DEA7}" dt="2025-01-16T20:02:03.975" v="3478" actId="26606"/>
          <ac:spMkLst>
            <pc:docMk/>
            <pc:sldMk cId="1452644797" sldId="359"/>
            <ac:spMk id="9" creationId="{665DBBEF-238B-476B-96AB-8AAC3224ECEA}"/>
          </ac:spMkLst>
        </pc:spChg>
        <pc:spChg chg="add">
          <ac:chgData name="Jeremy Skog" userId="a89638cc770f275b" providerId="LiveId" clId="{5B762555-94E9-4291-90A7-E0E1C734DEA7}" dt="2025-01-16T20:02:03.975" v="3478" actId="26606"/>
          <ac:spMkLst>
            <pc:docMk/>
            <pc:sldMk cId="1452644797" sldId="359"/>
            <ac:spMk id="11" creationId="{3FCFB1DE-0B7E-48CC-BA90-B2AB0889F9D6}"/>
          </ac:spMkLst>
        </pc:spChg>
        <pc:picChg chg="add mod">
          <ac:chgData name="Jeremy Skog" userId="a89638cc770f275b" providerId="LiveId" clId="{5B762555-94E9-4291-90A7-E0E1C734DEA7}" dt="2025-01-16T20:02:03.975" v="3478" actId="26606"/>
          <ac:picMkLst>
            <pc:docMk/>
            <pc:sldMk cId="1452644797" sldId="359"/>
            <ac:picMk id="4" creationId="{EF0475CD-D0BF-9348-D9BE-2A209632AB80}"/>
          </ac:picMkLst>
        </pc:picChg>
      </pc:sldChg>
      <pc:sldChg chg="modSp new mod ord">
        <pc:chgData name="Jeremy Skog" userId="a89638cc770f275b" providerId="LiveId" clId="{5B762555-94E9-4291-90A7-E0E1C734DEA7}" dt="2025-01-16T20:02:22.999" v="3480"/>
        <pc:sldMkLst>
          <pc:docMk/>
          <pc:sldMk cId="3885615006" sldId="360"/>
        </pc:sldMkLst>
        <pc:spChg chg="mod">
          <ac:chgData name="Jeremy Skog" userId="a89638cc770f275b" providerId="LiveId" clId="{5B762555-94E9-4291-90A7-E0E1C734DEA7}" dt="2025-01-15T22:47:22.310" v="1352" actId="20577"/>
          <ac:spMkLst>
            <pc:docMk/>
            <pc:sldMk cId="3885615006" sldId="360"/>
            <ac:spMk id="2" creationId="{99AEAA08-31AF-7BA9-F368-E278F0B8AF9C}"/>
          </ac:spMkLst>
        </pc:spChg>
        <pc:spChg chg="mod">
          <ac:chgData name="Jeremy Skog" userId="a89638cc770f275b" providerId="LiveId" clId="{5B762555-94E9-4291-90A7-E0E1C734DEA7}" dt="2025-01-16T16:42:58.936" v="2357" actId="20577"/>
          <ac:spMkLst>
            <pc:docMk/>
            <pc:sldMk cId="3885615006" sldId="360"/>
            <ac:spMk id="3" creationId="{357ED046-BFBC-9A77-9D47-21A9FD607E3C}"/>
          </ac:spMkLst>
        </pc:spChg>
      </pc:sldChg>
      <pc:sldChg chg="addSp delSp modSp new del mod">
        <pc:chgData name="Jeremy Skog" userId="a89638cc770f275b" providerId="LiveId" clId="{5B762555-94E9-4291-90A7-E0E1C734DEA7}" dt="2025-01-16T19:47:35.871" v="3221" actId="2696"/>
        <pc:sldMkLst>
          <pc:docMk/>
          <pc:sldMk cId="3079990239" sldId="361"/>
        </pc:sldMkLst>
        <pc:spChg chg="mod">
          <ac:chgData name="Jeremy Skog" userId="a89638cc770f275b" providerId="LiveId" clId="{5B762555-94E9-4291-90A7-E0E1C734DEA7}" dt="2025-01-16T19:47:21.758" v="3220" actId="20577"/>
          <ac:spMkLst>
            <pc:docMk/>
            <pc:sldMk cId="3079990239" sldId="361"/>
            <ac:spMk id="2" creationId="{42165BFD-E0B6-A8B9-699D-F1DC097439AA}"/>
          </ac:spMkLst>
        </pc:spChg>
        <pc:spChg chg="add del mod">
          <ac:chgData name="Jeremy Skog" userId="a89638cc770f275b" providerId="LiveId" clId="{5B762555-94E9-4291-90A7-E0E1C734DEA7}" dt="2025-01-16T19:46:33.433" v="3183" actId="3680"/>
          <ac:spMkLst>
            <pc:docMk/>
            <pc:sldMk cId="3079990239" sldId="361"/>
            <ac:spMk id="3" creationId="{40CC7553-234A-2D9F-B6E2-5CCEC4131155}"/>
          </ac:spMkLst>
        </pc:spChg>
        <pc:spChg chg="add del">
          <ac:chgData name="Jeremy Skog" userId="a89638cc770f275b" providerId="LiveId" clId="{5B762555-94E9-4291-90A7-E0E1C734DEA7}" dt="2025-01-16T19:46:23.073" v="3182" actId="22"/>
          <ac:spMkLst>
            <pc:docMk/>
            <pc:sldMk cId="3079990239" sldId="361"/>
            <ac:spMk id="11" creationId="{F6D61096-99B2-146A-4EEB-0B7D260C3C53}"/>
          </ac:spMkLst>
        </pc:spChg>
        <pc:graphicFrameChg chg="add mod">
          <ac:chgData name="Jeremy Skog" userId="a89638cc770f275b" providerId="LiveId" clId="{5B762555-94E9-4291-90A7-E0E1C734DEA7}" dt="2025-01-16T19:46:15.917" v="3180"/>
          <ac:graphicFrameMkLst>
            <pc:docMk/>
            <pc:sldMk cId="3079990239" sldId="361"/>
            <ac:graphicFrameMk id="4" creationId="{040AC8E4-F51D-07E3-7D68-A0005DD0512C}"/>
          </ac:graphicFrameMkLst>
        </pc:graphicFrameChg>
        <pc:graphicFrameChg chg="add mod">
          <ac:chgData name="Jeremy Skog" userId="a89638cc770f275b" providerId="LiveId" clId="{5B762555-94E9-4291-90A7-E0E1C734DEA7}" dt="2025-01-16T19:46:14.340" v="3179"/>
          <ac:graphicFrameMkLst>
            <pc:docMk/>
            <pc:sldMk cId="3079990239" sldId="361"/>
            <ac:graphicFrameMk id="5" creationId="{850F93FA-F45A-D592-1767-A47690A2AFA9}"/>
          </ac:graphicFrameMkLst>
        </pc:graphicFrameChg>
        <pc:graphicFrameChg chg="add mod">
          <ac:chgData name="Jeremy Skog" userId="a89638cc770f275b" providerId="LiveId" clId="{5B762555-94E9-4291-90A7-E0E1C734DEA7}" dt="2025-01-16T19:46:14.340" v="3179"/>
          <ac:graphicFrameMkLst>
            <pc:docMk/>
            <pc:sldMk cId="3079990239" sldId="361"/>
            <ac:graphicFrameMk id="6" creationId="{8860B428-CCE3-B43A-7EAC-21FA6FBA84BC}"/>
          </ac:graphicFrameMkLst>
        </pc:graphicFrameChg>
        <pc:graphicFrameChg chg="add mod">
          <ac:chgData name="Jeremy Skog" userId="a89638cc770f275b" providerId="LiveId" clId="{5B762555-94E9-4291-90A7-E0E1C734DEA7}" dt="2025-01-16T19:46:14.340" v="3179"/>
          <ac:graphicFrameMkLst>
            <pc:docMk/>
            <pc:sldMk cId="3079990239" sldId="361"/>
            <ac:graphicFrameMk id="7" creationId="{29924B7C-1E4B-586D-3880-77775AD9E7D3}"/>
          </ac:graphicFrameMkLst>
        </pc:graphicFrameChg>
        <pc:graphicFrameChg chg="add mod">
          <ac:chgData name="Jeremy Skog" userId="a89638cc770f275b" providerId="LiveId" clId="{5B762555-94E9-4291-90A7-E0E1C734DEA7}" dt="2025-01-16T19:46:14.340" v="3179"/>
          <ac:graphicFrameMkLst>
            <pc:docMk/>
            <pc:sldMk cId="3079990239" sldId="361"/>
            <ac:graphicFrameMk id="8" creationId="{B586596E-84EC-C5D9-7D22-1EC10956B88E}"/>
          </ac:graphicFrameMkLst>
        </pc:graphicFrameChg>
        <pc:graphicFrameChg chg="add mod">
          <ac:chgData name="Jeremy Skog" userId="a89638cc770f275b" providerId="LiveId" clId="{5B762555-94E9-4291-90A7-E0E1C734DEA7}" dt="2025-01-16T19:46:14.340" v="3179"/>
          <ac:graphicFrameMkLst>
            <pc:docMk/>
            <pc:sldMk cId="3079990239" sldId="361"/>
            <ac:graphicFrameMk id="9" creationId="{A175C855-36FF-D2D7-5AFE-A256CE64147C}"/>
          </ac:graphicFrameMkLst>
        </pc:graphicFrameChg>
        <pc:graphicFrameChg chg="add mod ord modGraphic">
          <ac:chgData name="Jeremy Skog" userId="a89638cc770f275b" providerId="LiveId" clId="{5B762555-94E9-4291-90A7-E0E1C734DEA7}" dt="2025-01-16T19:47:17.806" v="3214" actId="20577"/>
          <ac:graphicFrameMkLst>
            <pc:docMk/>
            <pc:sldMk cId="3079990239" sldId="361"/>
            <ac:graphicFrameMk id="12" creationId="{59ADB90F-9BDA-EC1F-C64D-1EBF173C490B}"/>
          </ac:graphicFrameMkLst>
        </pc:graphicFrameChg>
      </pc:sldChg>
      <pc:sldChg chg="modSp new mod">
        <pc:chgData name="Jeremy Skog" userId="a89638cc770f275b" providerId="LiveId" clId="{5B762555-94E9-4291-90A7-E0E1C734DEA7}" dt="2025-01-15T22:57:13.720" v="2128" actId="20577"/>
        <pc:sldMkLst>
          <pc:docMk/>
          <pc:sldMk cId="4226578862" sldId="362"/>
        </pc:sldMkLst>
        <pc:spChg chg="mod">
          <ac:chgData name="Jeremy Skog" userId="a89638cc770f275b" providerId="LiveId" clId="{5B762555-94E9-4291-90A7-E0E1C734DEA7}" dt="2025-01-15T22:53:23.085" v="1690" actId="20577"/>
          <ac:spMkLst>
            <pc:docMk/>
            <pc:sldMk cId="4226578862" sldId="362"/>
            <ac:spMk id="2" creationId="{D92CB764-C726-9FEF-5D43-88234AC6A4D1}"/>
          </ac:spMkLst>
        </pc:spChg>
        <pc:spChg chg="mod">
          <ac:chgData name="Jeremy Skog" userId="a89638cc770f275b" providerId="LiveId" clId="{5B762555-94E9-4291-90A7-E0E1C734DEA7}" dt="2025-01-15T22:57:13.720" v="2128" actId="20577"/>
          <ac:spMkLst>
            <pc:docMk/>
            <pc:sldMk cId="4226578862" sldId="362"/>
            <ac:spMk id="3" creationId="{BD722E3A-08CD-E33F-F316-D41AF59BCFE4}"/>
          </ac:spMkLst>
        </pc:spChg>
      </pc:sldChg>
      <pc:sldChg chg="addSp delSp modSp new mod setBg">
        <pc:chgData name="Jeremy Skog" userId="a89638cc770f275b" providerId="LiveId" clId="{5B762555-94E9-4291-90A7-E0E1C734DEA7}" dt="2025-01-15T23:32:06.792" v="2193"/>
        <pc:sldMkLst>
          <pc:docMk/>
          <pc:sldMk cId="2182376237" sldId="363"/>
        </pc:sldMkLst>
        <pc:spChg chg="mod">
          <ac:chgData name="Jeremy Skog" userId="a89638cc770f275b" providerId="LiveId" clId="{5B762555-94E9-4291-90A7-E0E1C734DEA7}" dt="2025-01-15T23:31:24.876" v="2192" actId="26606"/>
          <ac:spMkLst>
            <pc:docMk/>
            <pc:sldMk cId="2182376237" sldId="363"/>
            <ac:spMk id="2" creationId="{2CE3E3FA-6911-789C-7E51-FCD036B28EF9}"/>
          </ac:spMkLst>
        </pc:spChg>
        <pc:spChg chg="del mod">
          <ac:chgData name="Jeremy Skog" userId="a89638cc770f275b" providerId="LiveId" clId="{5B762555-94E9-4291-90A7-E0E1C734DEA7}" dt="2025-01-15T23:27:48.794" v="2181" actId="478"/>
          <ac:spMkLst>
            <pc:docMk/>
            <pc:sldMk cId="2182376237" sldId="363"/>
            <ac:spMk id="3" creationId="{D207CD8E-A0D1-E2FA-AB1B-B355173F31D9}"/>
          </ac:spMkLst>
        </pc:spChg>
        <pc:spChg chg="add del mod">
          <ac:chgData name="Jeremy Skog" userId="a89638cc770f275b" providerId="LiveId" clId="{5B762555-94E9-4291-90A7-E0E1C734DEA7}" dt="2025-01-15T23:27:56.334" v="2184" actId="478"/>
          <ac:spMkLst>
            <pc:docMk/>
            <pc:sldMk cId="2182376237" sldId="363"/>
            <ac:spMk id="4" creationId="{88659B8D-6033-FB2D-DA2F-9C30A6270F70}"/>
          </ac:spMkLst>
        </pc:spChg>
        <pc:spChg chg="add del mod">
          <ac:chgData name="Jeremy Skog" userId="a89638cc770f275b" providerId="LiveId" clId="{5B762555-94E9-4291-90A7-E0E1C734DEA7}" dt="2025-01-15T23:27:51.629" v="2182" actId="478"/>
          <ac:spMkLst>
            <pc:docMk/>
            <pc:sldMk cId="2182376237" sldId="363"/>
            <ac:spMk id="8" creationId="{0415DCB4-0943-72EC-5A6B-2D906C8AFAAC}"/>
          </ac:spMkLst>
        </pc:spChg>
        <pc:spChg chg="add del">
          <ac:chgData name="Jeremy Skog" userId="a89638cc770f275b" providerId="LiveId" clId="{5B762555-94E9-4291-90A7-E0E1C734DEA7}" dt="2025-01-15T23:31:24.859" v="2191" actId="26606"/>
          <ac:spMkLst>
            <pc:docMk/>
            <pc:sldMk cId="2182376237" sldId="363"/>
            <ac:spMk id="15" creationId="{5B9CE10B-7217-4727-A3A7-5DF664DEB4F7}"/>
          </ac:spMkLst>
        </pc:spChg>
        <pc:spChg chg="add del">
          <ac:chgData name="Jeremy Skog" userId="a89638cc770f275b" providerId="LiveId" clId="{5B762555-94E9-4291-90A7-E0E1C734DEA7}" dt="2025-01-15T23:31:24.859" v="2191" actId="26606"/>
          <ac:spMkLst>
            <pc:docMk/>
            <pc:sldMk cId="2182376237" sldId="363"/>
            <ac:spMk id="21" creationId="{04357C93-F0CB-4A1C-8F77-4E9063789819}"/>
          </ac:spMkLst>
        </pc:spChg>
        <pc:spChg chg="add">
          <ac:chgData name="Jeremy Skog" userId="a89638cc770f275b" providerId="LiveId" clId="{5B762555-94E9-4291-90A7-E0E1C734DEA7}" dt="2025-01-15T23:31:24.876" v="2192" actId="26606"/>
          <ac:spMkLst>
            <pc:docMk/>
            <pc:sldMk cId="2182376237" sldId="363"/>
            <ac:spMk id="23" creationId="{DC701763-729E-462F-A5A8-E0DEFEB1E2E4}"/>
          </ac:spMkLst>
        </pc:spChg>
        <pc:spChg chg="add">
          <ac:chgData name="Jeremy Skog" userId="a89638cc770f275b" providerId="LiveId" clId="{5B762555-94E9-4291-90A7-E0E1C734DEA7}" dt="2025-01-15T23:31:24.876" v="2192" actId="26606"/>
          <ac:spMkLst>
            <pc:docMk/>
            <pc:sldMk cId="2182376237" sldId="363"/>
            <ac:spMk id="24" creationId="{2151139A-886F-4B97-8815-729AD3831BBD}"/>
          </ac:spMkLst>
        </pc:spChg>
        <pc:spChg chg="add">
          <ac:chgData name="Jeremy Skog" userId="a89638cc770f275b" providerId="LiveId" clId="{5B762555-94E9-4291-90A7-E0E1C734DEA7}" dt="2025-01-15T23:31:24.876" v="2192" actId="26606"/>
          <ac:spMkLst>
            <pc:docMk/>
            <pc:sldMk cId="2182376237" sldId="363"/>
            <ac:spMk id="25" creationId="{AB5E08C4-8CDD-4623-A5B8-E998C6DEE3B7}"/>
          </ac:spMkLst>
        </pc:spChg>
        <pc:spChg chg="add">
          <ac:chgData name="Jeremy Skog" userId="a89638cc770f275b" providerId="LiveId" clId="{5B762555-94E9-4291-90A7-E0E1C734DEA7}" dt="2025-01-15T23:31:24.876" v="2192" actId="26606"/>
          <ac:spMkLst>
            <pc:docMk/>
            <pc:sldMk cId="2182376237" sldId="363"/>
            <ac:spMk id="26" creationId="{15F33878-D502-4FFA-8ACE-F2AECDB2A23F}"/>
          </ac:spMkLst>
        </pc:spChg>
        <pc:spChg chg="add">
          <ac:chgData name="Jeremy Skog" userId="a89638cc770f275b" providerId="LiveId" clId="{5B762555-94E9-4291-90A7-E0E1C734DEA7}" dt="2025-01-15T23:31:24.876" v="2192" actId="26606"/>
          <ac:spMkLst>
            <pc:docMk/>
            <pc:sldMk cId="2182376237" sldId="363"/>
            <ac:spMk id="27" creationId="{D3539FEE-81D3-4406-802E-60B20B16F4F6}"/>
          </ac:spMkLst>
        </pc:spChg>
        <pc:grpChg chg="add del">
          <ac:chgData name="Jeremy Skog" userId="a89638cc770f275b" providerId="LiveId" clId="{5B762555-94E9-4291-90A7-E0E1C734DEA7}" dt="2025-01-15T23:31:24.859" v="2191" actId="26606"/>
          <ac:grpSpMkLst>
            <pc:docMk/>
            <pc:sldMk cId="2182376237" sldId="363"/>
            <ac:grpSpMk id="17" creationId="{3AF6A671-C637-4547-85F4-51B6D1881399}"/>
          </ac:grpSpMkLst>
        </pc:grpChg>
        <pc:picChg chg="add mod ord">
          <ac:chgData name="Jeremy Skog" userId="a89638cc770f275b" providerId="LiveId" clId="{5B762555-94E9-4291-90A7-E0E1C734DEA7}" dt="2025-01-15T23:31:24.876" v="2192" actId="26606"/>
          <ac:picMkLst>
            <pc:docMk/>
            <pc:sldMk cId="2182376237" sldId="363"/>
            <ac:picMk id="6" creationId="{344510B2-BF28-093A-3EE9-8E97478C21C2}"/>
          </ac:picMkLst>
        </pc:picChg>
        <pc:picChg chg="add mod">
          <ac:chgData name="Jeremy Skog" userId="a89638cc770f275b" providerId="LiveId" clId="{5B762555-94E9-4291-90A7-E0E1C734DEA7}" dt="2025-01-15T23:32:06.792" v="2193"/>
          <ac:picMkLst>
            <pc:docMk/>
            <pc:sldMk cId="2182376237" sldId="363"/>
            <ac:picMk id="10" creationId="{DBD9B1D6-2264-CA72-9BAB-BBF5DE1DBC5C}"/>
          </ac:picMkLst>
        </pc:picChg>
      </pc:sldChg>
      <pc:sldChg chg="addSp delSp modSp new mod setBg">
        <pc:chgData name="Jeremy Skog" userId="a89638cc770f275b" providerId="LiveId" clId="{5B762555-94E9-4291-90A7-E0E1C734DEA7}" dt="2025-01-15T23:42:58.961" v="2301"/>
        <pc:sldMkLst>
          <pc:docMk/>
          <pc:sldMk cId="28777039" sldId="364"/>
        </pc:sldMkLst>
        <pc:spChg chg="mod">
          <ac:chgData name="Jeremy Skog" userId="a89638cc770f275b" providerId="LiveId" clId="{5B762555-94E9-4291-90A7-E0E1C734DEA7}" dt="2025-01-15T23:41:26.629" v="2281" actId="26606"/>
          <ac:spMkLst>
            <pc:docMk/>
            <pc:sldMk cId="28777039" sldId="364"/>
            <ac:spMk id="2" creationId="{8C0F314D-1CA1-8A68-9FA2-A69F37C14C84}"/>
          </ac:spMkLst>
        </pc:spChg>
        <pc:spChg chg="del">
          <ac:chgData name="Jeremy Skog" userId="a89638cc770f275b" providerId="LiveId" clId="{5B762555-94E9-4291-90A7-E0E1C734DEA7}" dt="2025-01-15T23:36:33.373" v="2209" actId="22"/>
          <ac:spMkLst>
            <pc:docMk/>
            <pc:sldMk cId="28777039" sldId="364"/>
            <ac:spMk id="3" creationId="{1857F462-D584-DE03-5D1F-EB39FB43EA6B}"/>
          </ac:spMkLst>
        </pc:spChg>
        <pc:spChg chg="add del mod">
          <ac:chgData name="Jeremy Skog" userId="a89638cc770f275b" providerId="LiveId" clId="{5B762555-94E9-4291-90A7-E0E1C734DEA7}" dt="2025-01-15T23:41:26.629" v="2281" actId="26606"/>
          <ac:spMkLst>
            <pc:docMk/>
            <pc:sldMk cId="28777039" sldId="364"/>
            <ac:spMk id="6" creationId="{39969D55-C1F6-500A-021A-28B12FB4F68D}"/>
          </ac:spMkLst>
        </pc:spChg>
        <pc:spChg chg="add del">
          <ac:chgData name="Jeremy Skog" userId="a89638cc770f275b" providerId="LiveId" clId="{5B762555-94E9-4291-90A7-E0E1C734DEA7}" dt="2025-01-15T23:41:26.629" v="2281" actId="26606"/>
          <ac:spMkLst>
            <pc:docMk/>
            <pc:sldMk cId="28777039" sldId="364"/>
            <ac:spMk id="10" creationId="{D12DDE76-C203-4047-9998-63900085B5E8}"/>
          </ac:spMkLst>
        </pc:spChg>
        <pc:spChg chg="add del">
          <ac:chgData name="Jeremy Skog" userId="a89638cc770f275b" providerId="LiveId" clId="{5B762555-94E9-4291-90A7-E0E1C734DEA7}" dt="2025-01-15T23:41:21.792" v="2274" actId="26606"/>
          <ac:spMkLst>
            <pc:docMk/>
            <pc:sldMk cId="28777039" sldId="364"/>
            <ac:spMk id="14" creationId="{5ABD658E-F01E-D421-0FAC-2D379EA13400}"/>
          </ac:spMkLst>
        </pc:spChg>
        <pc:spChg chg="add del">
          <ac:chgData name="Jeremy Skog" userId="a89638cc770f275b" providerId="LiveId" clId="{5B762555-94E9-4291-90A7-E0E1C734DEA7}" dt="2025-01-15T23:41:21.792" v="2274" actId="26606"/>
          <ac:spMkLst>
            <pc:docMk/>
            <pc:sldMk cId="28777039" sldId="364"/>
            <ac:spMk id="17" creationId="{F8446B12-7391-4711-8B31-112A0B896C76}"/>
          </ac:spMkLst>
        </pc:spChg>
        <pc:spChg chg="add">
          <ac:chgData name="Jeremy Skog" userId="a89638cc770f275b" providerId="LiveId" clId="{5B762555-94E9-4291-90A7-E0E1C734DEA7}" dt="2025-01-15T23:41:26.629" v="2281" actId="26606"/>
          <ac:spMkLst>
            <pc:docMk/>
            <pc:sldMk cId="28777039" sldId="364"/>
            <ac:spMk id="21" creationId="{15F33878-D502-4FFA-8ACE-F2AECDB2A23F}"/>
          </ac:spMkLst>
        </pc:spChg>
        <pc:spChg chg="add del">
          <ac:chgData name="Jeremy Skog" userId="a89638cc770f275b" providerId="LiveId" clId="{5B762555-94E9-4291-90A7-E0E1C734DEA7}" dt="2025-01-15T23:41:24.904" v="2276" actId="26606"/>
          <ac:spMkLst>
            <pc:docMk/>
            <pc:sldMk cId="28777039" sldId="364"/>
            <ac:spMk id="23" creationId="{D3539FEE-81D3-4406-802E-60B20B16F4F6}"/>
          </ac:spMkLst>
        </pc:spChg>
        <pc:spChg chg="add del">
          <ac:chgData name="Jeremy Skog" userId="a89638cc770f275b" providerId="LiveId" clId="{5B762555-94E9-4291-90A7-E0E1C734DEA7}" dt="2025-01-15T23:41:24.904" v="2276" actId="26606"/>
          <ac:spMkLst>
            <pc:docMk/>
            <pc:sldMk cId="28777039" sldId="364"/>
            <ac:spMk id="24" creationId="{2151139A-886F-4B97-8815-729AD3831BBD}"/>
          </ac:spMkLst>
        </pc:spChg>
        <pc:spChg chg="add del">
          <ac:chgData name="Jeremy Skog" userId="a89638cc770f275b" providerId="LiveId" clId="{5B762555-94E9-4291-90A7-E0E1C734DEA7}" dt="2025-01-15T23:41:24.904" v="2276" actId="26606"/>
          <ac:spMkLst>
            <pc:docMk/>
            <pc:sldMk cId="28777039" sldId="364"/>
            <ac:spMk id="25" creationId="{DC701763-729E-462F-A5A8-E0DEFEB1E2E4}"/>
          </ac:spMkLst>
        </pc:spChg>
        <pc:spChg chg="add del">
          <ac:chgData name="Jeremy Skog" userId="a89638cc770f275b" providerId="LiveId" clId="{5B762555-94E9-4291-90A7-E0E1C734DEA7}" dt="2025-01-15T23:41:24.904" v="2276" actId="26606"/>
          <ac:spMkLst>
            <pc:docMk/>
            <pc:sldMk cId="28777039" sldId="364"/>
            <ac:spMk id="26" creationId="{AB5E08C4-8CDD-4623-A5B8-E998C6DEE3B7}"/>
          </ac:spMkLst>
        </pc:spChg>
        <pc:spChg chg="add del">
          <ac:chgData name="Jeremy Skog" userId="a89638cc770f275b" providerId="LiveId" clId="{5B762555-94E9-4291-90A7-E0E1C734DEA7}" dt="2025-01-15T23:41:24.904" v="2276" actId="26606"/>
          <ac:spMkLst>
            <pc:docMk/>
            <pc:sldMk cId="28777039" sldId="364"/>
            <ac:spMk id="27" creationId="{15F33878-D502-4FFA-8ACE-F2AECDB2A23F}"/>
          </ac:spMkLst>
        </pc:spChg>
        <pc:spChg chg="add del">
          <ac:chgData name="Jeremy Skog" userId="a89638cc770f275b" providerId="LiveId" clId="{5B762555-94E9-4291-90A7-E0E1C734DEA7}" dt="2025-01-15T23:41:24.904" v="2276" actId="26606"/>
          <ac:spMkLst>
            <pc:docMk/>
            <pc:sldMk cId="28777039" sldId="364"/>
            <ac:spMk id="28" creationId="{BF619896-EED0-A55B-240F-DAE98D3160A4}"/>
          </ac:spMkLst>
        </pc:spChg>
        <pc:spChg chg="add del">
          <ac:chgData name="Jeremy Skog" userId="a89638cc770f275b" providerId="LiveId" clId="{5B762555-94E9-4291-90A7-E0E1C734DEA7}" dt="2025-01-15T23:41:26.022" v="2278" actId="26606"/>
          <ac:spMkLst>
            <pc:docMk/>
            <pc:sldMk cId="28777039" sldId="364"/>
            <ac:spMk id="32" creationId="{824EA1A5-519D-FDF9-618E-EE30B13C2143}"/>
          </ac:spMkLst>
        </pc:spChg>
        <pc:spChg chg="add del">
          <ac:chgData name="Jeremy Skog" userId="a89638cc770f275b" providerId="LiveId" clId="{5B762555-94E9-4291-90A7-E0E1C734DEA7}" dt="2025-01-15T23:41:26.614" v="2280" actId="26606"/>
          <ac:spMkLst>
            <pc:docMk/>
            <pc:sldMk cId="28777039" sldId="364"/>
            <ac:spMk id="34" creationId="{F0087D53-9295-4463-AAE4-D5C626046E9F}"/>
          </ac:spMkLst>
        </pc:spChg>
        <pc:spChg chg="add del">
          <ac:chgData name="Jeremy Skog" userId="a89638cc770f275b" providerId="LiveId" clId="{5B762555-94E9-4291-90A7-E0E1C734DEA7}" dt="2025-01-15T23:41:26.614" v="2280" actId="26606"/>
          <ac:spMkLst>
            <pc:docMk/>
            <pc:sldMk cId="28777039" sldId="364"/>
            <ac:spMk id="35" creationId="{31908829-48FC-69F3-1DF2-1AE7C134FF27}"/>
          </ac:spMkLst>
        </pc:spChg>
        <pc:spChg chg="add del">
          <ac:chgData name="Jeremy Skog" userId="a89638cc770f275b" providerId="LiveId" clId="{5B762555-94E9-4291-90A7-E0E1C734DEA7}" dt="2025-01-15T23:41:26.614" v="2280" actId="26606"/>
          <ac:spMkLst>
            <pc:docMk/>
            <pc:sldMk cId="28777039" sldId="364"/>
            <ac:spMk id="36" creationId="{D6A9C53F-5F90-40A5-8C85-5412D39C8C68}"/>
          </ac:spMkLst>
        </pc:spChg>
        <pc:spChg chg="add">
          <ac:chgData name="Jeremy Skog" userId="a89638cc770f275b" providerId="LiveId" clId="{5B762555-94E9-4291-90A7-E0E1C734DEA7}" dt="2025-01-15T23:41:26.629" v="2281" actId="26606"/>
          <ac:spMkLst>
            <pc:docMk/>
            <pc:sldMk cId="28777039" sldId="364"/>
            <ac:spMk id="38" creationId="{2151139A-886F-4B97-8815-729AD3831BBD}"/>
          </ac:spMkLst>
        </pc:spChg>
        <pc:spChg chg="add">
          <ac:chgData name="Jeremy Skog" userId="a89638cc770f275b" providerId="LiveId" clId="{5B762555-94E9-4291-90A7-E0E1C734DEA7}" dt="2025-01-15T23:41:26.629" v="2281" actId="26606"/>
          <ac:spMkLst>
            <pc:docMk/>
            <pc:sldMk cId="28777039" sldId="364"/>
            <ac:spMk id="39" creationId="{AB5E08C4-8CDD-4623-A5B8-E998C6DEE3B7}"/>
          </ac:spMkLst>
        </pc:spChg>
        <pc:spChg chg="add">
          <ac:chgData name="Jeremy Skog" userId="a89638cc770f275b" providerId="LiveId" clId="{5B762555-94E9-4291-90A7-E0E1C734DEA7}" dt="2025-01-15T23:41:26.629" v="2281" actId="26606"/>
          <ac:spMkLst>
            <pc:docMk/>
            <pc:sldMk cId="28777039" sldId="364"/>
            <ac:spMk id="40" creationId="{D3539FEE-81D3-4406-802E-60B20B16F4F6}"/>
          </ac:spMkLst>
        </pc:spChg>
        <pc:spChg chg="add">
          <ac:chgData name="Jeremy Skog" userId="a89638cc770f275b" providerId="LiveId" clId="{5B762555-94E9-4291-90A7-E0E1C734DEA7}" dt="2025-01-15T23:41:26.629" v="2281" actId="26606"/>
          <ac:spMkLst>
            <pc:docMk/>
            <pc:sldMk cId="28777039" sldId="364"/>
            <ac:spMk id="41" creationId="{DC701763-729E-462F-A5A8-E0DEFEB1E2E4}"/>
          </ac:spMkLst>
        </pc:spChg>
        <pc:spChg chg="add">
          <ac:chgData name="Jeremy Skog" userId="a89638cc770f275b" providerId="LiveId" clId="{5B762555-94E9-4291-90A7-E0E1C734DEA7}" dt="2025-01-15T23:41:26.629" v="2281" actId="26606"/>
          <ac:spMkLst>
            <pc:docMk/>
            <pc:sldMk cId="28777039" sldId="364"/>
            <ac:spMk id="42" creationId="{BF619896-EED0-A55B-240F-DAE98D3160A4}"/>
          </ac:spMkLst>
        </pc:spChg>
        <pc:grpChg chg="add del">
          <ac:chgData name="Jeremy Skog" userId="a89638cc770f275b" providerId="LiveId" clId="{5B762555-94E9-4291-90A7-E0E1C734DEA7}" dt="2025-01-15T23:41:21.792" v="2274" actId="26606"/>
          <ac:grpSpMkLst>
            <pc:docMk/>
            <pc:sldMk cId="28777039" sldId="364"/>
            <ac:grpSpMk id="19" creationId="{AC0B7807-0C83-4963-821A-69B172722E49}"/>
          </ac:grpSpMkLst>
        </pc:grpChg>
        <pc:grpChg chg="add del">
          <ac:chgData name="Jeremy Skog" userId="a89638cc770f275b" providerId="LiveId" clId="{5B762555-94E9-4291-90A7-E0E1C734DEA7}" dt="2025-01-15T23:41:26.022" v="2278" actId="26606"/>
          <ac:grpSpMkLst>
            <pc:docMk/>
            <pc:sldMk cId="28777039" sldId="364"/>
            <ac:grpSpMk id="30" creationId="{3B337C2F-F4B9-764C-45E5-86A1306E17C7}"/>
          </ac:grpSpMkLst>
        </pc:grpChg>
        <pc:picChg chg="add mod ord">
          <ac:chgData name="Jeremy Skog" userId="a89638cc770f275b" providerId="LiveId" clId="{5B762555-94E9-4291-90A7-E0E1C734DEA7}" dt="2025-01-15T23:42:58.961" v="2301"/>
          <ac:picMkLst>
            <pc:docMk/>
            <pc:sldMk cId="28777039" sldId="364"/>
            <ac:picMk id="5" creationId="{62D46813-22C0-B4F8-9E8F-C81A4ADBB51D}"/>
          </ac:picMkLst>
        </pc:picChg>
      </pc:sldChg>
      <pc:sldChg chg="modSp new mod">
        <pc:chgData name="Jeremy Skog" userId="a89638cc770f275b" providerId="LiveId" clId="{5B762555-94E9-4291-90A7-E0E1C734DEA7}" dt="2025-01-16T19:37:55.683" v="2847" actId="27636"/>
        <pc:sldMkLst>
          <pc:docMk/>
          <pc:sldMk cId="2156346531" sldId="365"/>
        </pc:sldMkLst>
        <pc:spChg chg="mod">
          <ac:chgData name="Jeremy Skog" userId="a89638cc770f275b" providerId="LiveId" clId="{5B762555-94E9-4291-90A7-E0E1C734DEA7}" dt="2025-01-16T19:37:27.435" v="2825" actId="27636"/>
          <ac:spMkLst>
            <pc:docMk/>
            <pc:sldMk cId="2156346531" sldId="365"/>
            <ac:spMk id="2" creationId="{78C5B4AB-0ADE-C33C-9A6F-66D0CEFFD29A}"/>
          </ac:spMkLst>
        </pc:spChg>
        <pc:spChg chg="mod">
          <ac:chgData name="Jeremy Skog" userId="a89638cc770f275b" providerId="LiveId" clId="{5B762555-94E9-4291-90A7-E0E1C734DEA7}" dt="2025-01-16T19:37:55.683" v="2847" actId="27636"/>
          <ac:spMkLst>
            <pc:docMk/>
            <pc:sldMk cId="2156346531" sldId="365"/>
            <ac:spMk id="3" creationId="{37BA46B6-93F7-F2CF-0A00-2D688FDFCB66}"/>
          </ac:spMkLst>
        </pc:spChg>
      </pc:sldChg>
      <pc:sldChg chg="add del">
        <pc:chgData name="Jeremy Skog" userId="a89638cc770f275b" providerId="LiveId" clId="{5B762555-94E9-4291-90A7-E0E1C734DEA7}" dt="2025-01-16T18:56:46.300" v="2654" actId="2696"/>
        <pc:sldMkLst>
          <pc:docMk/>
          <pc:sldMk cId="3132542932" sldId="365"/>
        </pc:sldMkLst>
      </pc:sldChg>
      <pc:sldChg chg="addSp delSp modSp new mod">
        <pc:chgData name="Jeremy Skog" userId="a89638cc770f275b" providerId="LiveId" clId="{5B762555-94E9-4291-90A7-E0E1C734DEA7}" dt="2025-01-16T19:44:01.288" v="3176" actId="20577"/>
        <pc:sldMkLst>
          <pc:docMk/>
          <pc:sldMk cId="138229405" sldId="366"/>
        </pc:sldMkLst>
        <pc:spChg chg="mod">
          <ac:chgData name="Jeremy Skog" userId="a89638cc770f275b" providerId="LiveId" clId="{5B762555-94E9-4291-90A7-E0E1C734DEA7}" dt="2025-01-16T19:44:01.288" v="3176" actId="20577"/>
          <ac:spMkLst>
            <pc:docMk/>
            <pc:sldMk cId="138229405" sldId="366"/>
            <ac:spMk id="2" creationId="{4B5EE93C-9D4F-4B1B-010B-351431D7CA7B}"/>
          </ac:spMkLst>
        </pc:spChg>
        <pc:spChg chg="add del">
          <ac:chgData name="Jeremy Skog" userId="a89638cc770f275b" providerId="LiveId" clId="{5B762555-94E9-4291-90A7-E0E1C734DEA7}" dt="2025-01-16T19:41:10.899" v="2892" actId="3680"/>
          <ac:spMkLst>
            <pc:docMk/>
            <pc:sldMk cId="138229405" sldId="366"/>
            <ac:spMk id="3" creationId="{878098C1-5546-27B9-CCE9-CF3FFF9F9350}"/>
          </ac:spMkLst>
        </pc:spChg>
        <pc:graphicFrameChg chg="add mod">
          <ac:chgData name="Jeremy Skog" userId="a89638cc770f275b" providerId="LiveId" clId="{5B762555-94E9-4291-90A7-E0E1C734DEA7}" dt="2025-01-16T19:40:58.812" v="2891"/>
          <ac:graphicFrameMkLst>
            <pc:docMk/>
            <pc:sldMk cId="138229405" sldId="366"/>
            <ac:graphicFrameMk id="4" creationId="{2CBEB7C1-4BEB-488C-13EA-66237D051153}"/>
          </ac:graphicFrameMkLst>
        </pc:graphicFrameChg>
        <pc:graphicFrameChg chg="add mod">
          <ac:chgData name="Jeremy Skog" userId="a89638cc770f275b" providerId="LiveId" clId="{5B762555-94E9-4291-90A7-E0E1C734DEA7}" dt="2025-01-16T19:40:57.681" v="2890"/>
          <ac:graphicFrameMkLst>
            <pc:docMk/>
            <pc:sldMk cId="138229405" sldId="366"/>
            <ac:graphicFrameMk id="5" creationId="{EE97E64D-336F-DF7B-84F3-BE2B5E2F59B6}"/>
          </ac:graphicFrameMkLst>
        </pc:graphicFrameChg>
        <pc:graphicFrameChg chg="add mod">
          <ac:chgData name="Jeremy Skog" userId="a89638cc770f275b" providerId="LiveId" clId="{5B762555-94E9-4291-90A7-E0E1C734DEA7}" dt="2025-01-16T19:40:57.681" v="2890"/>
          <ac:graphicFrameMkLst>
            <pc:docMk/>
            <pc:sldMk cId="138229405" sldId="366"/>
            <ac:graphicFrameMk id="6" creationId="{7BC7660B-AF4E-44DE-53A3-5CE0CDAA64EA}"/>
          </ac:graphicFrameMkLst>
        </pc:graphicFrameChg>
        <pc:graphicFrameChg chg="add mod">
          <ac:chgData name="Jeremy Skog" userId="a89638cc770f275b" providerId="LiveId" clId="{5B762555-94E9-4291-90A7-E0E1C734DEA7}" dt="2025-01-16T19:40:57.681" v="2890"/>
          <ac:graphicFrameMkLst>
            <pc:docMk/>
            <pc:sldMk cId="138229405" sldId="366"/>
            <ac:graphicFrameMk id="7" creationId="{13764713-F586-6C98-0FAF-532C8A34CC9F}"/>
          </ac:graphicFrameMkLst>
        </pc:graphicFrameChg>
        <pc:graphicFrameChg chg="add mod">
          <ac:chgData name="Jeremy Skog" userId="a89638cc770f275b" providerId="LiveId" clId="{5B762555-94E9-4291-90A7-E0E1C734DEA7}" dt="2025-01-16T19:40:57.681" v="2890"/>
          <ac:graphicFrameMkLst>
            <pc:docMk/>
            <pc:sldMk cId="138229405" sldId="366"/>
            <ac:graphicFrameMk id="8" creationId="{FA07C710-2F40-4CA6-1135-25C54A3F4205}"/>
          </ac:graphicFrameMkLst>
        </pc:graphicFrameChg>
        <pc:graphicFrameChg chg="add mod ord modGraphic">
          <ac:chgData name="Jeremy Skog" userId="a89638cc770f275b" providerId="LiveId" clId="{5B762555-94E9-4291-90A7-E0E1C734DEA7}" dt="2025-01-16T19:43:55.112" v="3151" actId="21"/>
          <ac:graphicFrameMkLst>
            <pc:docMk/>
            <pc:sldMk cId="138229405" sldId="366"/>
            <ac:graphicFrameMk id="9" creationId="{A2653B83-5CE0-92F2-5D0A-1598F9483985}"/>
          </ac:graphicFrameMkLst>
        </pc:graphicFrameChg>
      </pc:sldChg>
      <pc:sldChg chg="modSp new mod">
        <pc:chgData name="Jeremy Skog" userId="a89638cc770f275b" providerId="LiveId" clId="{5B762555-94E9-4291-90A7-E0E1C734DEA7}" dt="2025-01-16T19:54:36.850" v="3418" actId="20577"/>
        <pc:sldMkLst>
          <pc:docMk/>
          <pc:sldMk cId="1211279975" sldId="367"/>
        </pc:sldMkLst>
        <pc:spChg chg="mod">
          <ac:chgData name="Jeremy Skog" userId="a89638cc770f275b" providerId="LiveId" clId="{5B762555-94E9-4291-90A7-E0E1C734DEA7}" dt="2025-01-16T19:50:32.927" v="3295" actId="20577"/>
          <ac:spMkLst>
            <pc:docMk/>
            <pc:sldMk cId="1211279975" sldId="367"/>
            <ac:spMk id="2" creationId="{1C288A0F-9888-F44F-734B-463B795906EE}"/>
          </ac:spMkLst>
        </pc:spChg>
        <pc:spChg chg="mod">
          <ac:chgData name="Jeremy Skog" userId="a89638cc770f275b" providerId="LiveId" clId="{5B762555-94E9-4291-90A7-E0E1C734DEA7}" dt="2025-01-16T19:54:36.850" v="3418" actId="20577"/>
          <ac:spMkLst>
            <pc:docMk/>
            <pc:sldMk cId="1211279975" sldId="367"/>
            <ac:spMk id="3" creationId="{84BC73AE-147F-8BF8-BC99-DBC93802DB53}"/>
          </ac:spMkLst>
        </pc:spChg>
      </pc:sldChg>
      <pc:sldChg chg="modSp add mod">
        <pc:chgData name="Jeremy Skog" userId="a89638cc770f275b" providerId="LiveId" clId="{5B762555-94E9-4291-90A7-E0E1C734DEA7}" dt="2025-01-16T19:56:57.796" v="3472" actId="20577"/>
        <pc:sldMkLst>
          <pc:docMk/>
          <pc:sldMk cId="2576692815" sldId="368"/>
        </pc:sldMkLst>
        <pc:spChg chg="mod">
          <ac:chgData name="Jeremy Skog" userId="a89638cc770f275b" providerId="LiveId" clId="{5B762555-94E9-4291-90A7-E0E1C734DEA7}" dt="2025-01-16T19:50:53.489" v="3324" actId="20577"/>
          <ac:spMkLst>
            <pc:docMk/>
            <pc:sldMk cId="2576692815" sldId="368"/>
            <ac:spMk id="2" creationId="{AD2875E1-07C8-6DED-A724-8C0608B82DAA}"/>
          </ac:spMkLst>
        </pc:spChg>
        <pc:spChg chg="mod">
          <ac:chgData name="Jeremy Skog" userId="a89638cc770f275b" providerId="LiveId" clId="{5B762555-94E9-4291-90A7-E0E1C734DEA7}" dt="2025-01-16T19:56:57.796" v="3472" actId="20577"/>
          <ac:spMkLst>
            <pc:docMk/>
            <pc:sldMk cId="2576692815" sldId="368"/>
            <ac:spMk id="3" creationId="{2C958940-397D-17A3-47D7-9B9F68F9386B}"/>
          </ac:spMkLst>
        </pc:spChg>
      </pc:sldChg>
      <pc:sldChg chg="modSp add mod">
        <pc:chgData name="Jeremy Skog" userId="a89638cc770f275b" providerId="LiveId" clId="{5B762555-94E9-4291-90A7-E0E1C734DEA7}" dt="2025-01-16T19:57:21.805" v="3476" actId="27636"/>
        <pc:sldMkLst>
          <pc:docMk/>
          <pc:sldMk cId="2601421594" sldId="369"/>
        </pc:sldMkLst>
        <pc:spChg chg="mod">
          <ac:chgData name="Jeremy Skog" userId="a89638cc770f275b" providerId="LiveId" clId="{5B762555-94E9-4291-90A7-E0E1C734DEA7}" dt="2025-01-16T19:50:45.038" v="3299" actId="20577"/>
          <ac:spMkLst>
            <pc:docMk/>
            <pc:sldMk cId="2601421594" sldId="369"/>
            <ac:spMk id="2" creationId="{AF286C37-C872-9156-D63B-8B4B3385EE6D}"/>
          </ac:spMkLst>
        </pc:spChg>
        <pc:spChg chg="mod">
          <ac:chgData name="Jeremy Skog" userId="a89638cc770f275b" providerId="LiveId" clId="{5B762555-94E9-4291-90A7-E0E1C734DEA7}" dt="2025-01-16T19:57:21.805" v="3476" actId="27636"/>
          <ac:spMkLst>
            <pc:docMk/>
            <pc:sldMk cId="2601421594" sldId="369"/>
            <ac:spMk id="3" creationId="{62570B70-FEB9-ECA4-A733-9E81F655A79D}"/>
          </ac:spMkLst>
        </pc:spChg>
      </pc:sldChg>
      <pc:sldChg chg="addSp delSp modSp new mod setBg">
        <pc:chgData name="Jeremy Skog" userId="a89638cc770f275b" providerId="LiveId" clId="{5B762555-94E9-4291-90A7-E0E1C734DEA7}" dt="2025-01-16T20:07:48.493" v="3543" actId="26606"/>
        <pc:sldMkLst>
          <pc:docMk/>
          <pc:sldMk cId="570201637" sldId="370"/>
        </pc:sldMkLst>
        <pc:spChg chg="mod">
          <ac:chgData name="Jeremy Skog" userId="a89638cc770f275b" providerId="LiveId" clId="{5B762555-94E9-4291-90A7-E0E1C734DEA7}" dt="2025-01-16T20:07:48.493" v="3543" actId="26606"/>
          <ac:spMkLst>
            <pc:docMk/>
            <pc:sldMk cId="570201637" sldId="370"/>
            <ac:spMk id="2" creationId="{21F4553D-E6D6-24F4-08DC-FC061722F5B3}"/>
          </ac:spMkLst>
        </pc:spChg>
        <pc:spChg chg="add del mod">
          <ac:chgData name="Jeremy Skog" userId="a89638cc770f275b" providerId="LiveId" clId="{5B762555-94E9-4291-90A7-E0E1C734DEA7}" dt="2025-01-16T20:07:48.493" v="3543" actId="26606"/>
          <ac:spMkLst>
            <pc:docMk/>
            <pc:sldMk cId="570201637" sldId="370"/>
            <ac:spMk id="3" creationId="{F4EAB764-4C05-6EDA-EB97-9C4AED9C3A9C}"/>
          </ac:spMkLst>
        </pc:spChg>
        <pc:spChg chg="add del">
          <ac:chgData name="Jeremy Skog" userId="a89638cc770f275b" providerId="LiveId" clId="{5B762555-94E9-4291-90A7-E0E1C734DEA7}" dt="2025-01-16T20:07:48.493" v="3543" actId="26606"/>
          <ac:spMkLst>
            <pc:docMk/>
            <pc:sldMk cId="570201637" sldId="370"/>
            <ac:spMk id="10" creationId="{B50AB553-2A96-4A92-96F2-93548E096954}"/>
          </ac:spMkLst>
        </pc:spChg>
        <pc:graphicFrameChg chg="add del">
          <ac:chgData name="Jeremy Skog" userId="a89638cc770f275b" providerId="LiveId" clId="{5B762555-94E9-4291-90A7-E0E1C734DEA7}" dt="2025-01-16T20:07:48.493" v="3543" actId="26606"/>
          <ac:graphicFrameMkLst>
            <pc:docMk/>
            <pc:sldMk cId="570201637" sldId="370"/>
            <ac:graphicFrameMk id="5" creationId="{6240C70E-77CC-204D-8B40-DD6C6D59D1F3}"/>
          </ac:graphicFrameMkLst>
        </pc:graphicFrameChg>
        <pc:picChg chg="add del">
          <ac:chgData name="Jeremy Skog" userId="a89638cc770f275b" providerId="LiveId" clId="{5B762555-94E9-4291-90A7-E0E1C734DEA7}" dt="2025-01-16T20:07:48.493" v="3543" actId="26606"/>
          <ac:picMkLst>
            <pc:docMk/>
            <pc:sldMk cId="570201637" sldId="370"/>
            <ac:picMk id="6" creationId="{4DC695F6-D9D2-B896-59E5-9CE15420708D}"/>
          </ac:picMkLst>
        </pc:picChg>
      </pc:sldChg>
      <pc:sldChg chg="new del">
        <pc:chgData name="Jeremy Skog" userId="a89638cc770f275b" providerId="LiveId" clId="{5B762555-94E9-4291-90A7-E0E1C734DEA7}" dt="2025-01-16T20:05:56.141" v="3487" actId="47"/>
        <pc:sldMkLst>
          <pc:docMk/>
          <pc:sldMk cId="2750231259" sldId="370"/>
        </pc:sldMkLst>
      </pc:sldChg>
      <pc:sldChg chg="addSp delSp modSp new mod setBg">
        <pc:chgData name="Jeremy Skog" userId="a89638cc770f275b" providerId="LiveId" clId="{5B762555-94E9-4291-90A7-E0E1C734DEA7}" dt="2025-01-16T20:12:15.706" v="3591" actId="26606"/>
        <pc:sldMkLst>
          <pc:docMk/>
          <pc:sldMk cId="336724471" sldId="371"/>
        </pc:sldMkLst>
        <pc:spChg chg="mod">
          <ac:chgData name="Jeremy Skog" userId="a89638cc770f275b" providerId="LiveId" clId="{5B762555-94E9-4291-90A7-E0E1C734DEA7}" dt="2025-01-16T20:10:49.370" v="3583" actId="26606"/>
          <ac:spMkLst>
            <pc:docMk/>
            <pc:sldMk cId="336724471" sldId="371"/>
            <ac:spMk id="2" creationId="{87AD51D8-D341-FA78-F565-07772F1650A0}"/>
          </ac:spMkLst>
        </pc:spChg>
        <pc:spChg chg="del">
          <ac:chgData name="Jeremy Skog" userId="a89638cc770f275b" providerId="LiveId" clId="{5B762555-94E9-4291-90A7-E0E1C734DEA7}" dt="2025-01-16T20:09:54.639" v="3545"/>
          <ac:spMkLst>
            <pc:docMk/>
            <pc:sldMk cId="336724471" sldId="371"/>
            <ac:spMk id="3" creationId="{191A2FE0-D19C-F728-E4A3-0771B340DC37}"/>
          </ac:spMkLst>
        </pc:spChg>
        <pc:spChg chg="add del">
          <ac:chgData name="Jeremy Skog" userId="a89638cc770f275b" providerId="LiveId" clId="{5B762555-94E9-4291-90A7-E0E1C734DEA7}" dt="2025-01-16T20:12:15.706" v="3591" actId="26606"/>
          <ac:spMkLst>
            <pc:docMk/>
            <pc:sldMk cId="336724471" sldId="371"/>
            <ac:spMk id="9" creationId="{665DBBEF-238B-476B-96AB-8AAC3224ECEA}"/>
          </ac:spMkLst>
        </pc:spChg>
        <pc:spChg chg="add del">
          <ac:chgData name="Jeremy Skog" userId="a89638cc770f275b" providerId="LiveId" clId="{5B762555-94E9-4291-90A7-E0E1C734DEA7}" dt="2025-01-16T20:12:15.706" v="3591" actId="26606"/>
          <ac:spMkLst>
            <pc:docMk/>
            <pc:sldMk cId="336724471" sldId="371"/>
            <ac:spMk id="11" creationId="{3FCFB1DE-0B7E-48CC-BA90-B2AB0889F9D6}"/>
          </ac:spMkLst>
        </pc:spChg>
        <pc:spChg chg="add">
          <ac:chgData name="Jeremy Skog" userId="a89638cc770f275b" providerId="LiveId" clId="{5B762555-94E9-4291-90A7-E0E1C734DEA7}" dt="2025-01-16T20:12:15.706" v="3591" actId="26606"/>
          <ac:spMkLst>
            <pc:docMk/>
            <pc:sldMk cId="336724471" sldId="371"/>
            <ac:spMk id="16" creationId="{665DBBEF-238B-476B-96AB-8AAC3224ECEA}"/>
          </ac:spMkLst>
        </pc:spChg>
        <pc:spChg chg="add">
          <ac:chgData name="Jeremy Skog" userId="a89638cc770f275b" providerId="LiveId" clId="{5B762555-94E9-4291-90A7-E0E1C734DEA7}" dt="2025-01-16T20:12:15.706" v="3591" actId="26606"/>
          <ac:spMkLst>
            <pc:docMk/>
            <pc:sldMk cId="336724471" sldId="371"/>
            <ac:spMk id="18" creationId="{3FCFB1DE-0B7E-48CC-BA90-B2AB0889F9D6}"/>
          </ac:spMkLst>
        </pc:spChg>
        <pc:graphicFrameChg chg="add mod modGraphic">
          <ac:chgData name="Jeremy Skog" userId="a89638cc770f275b" providerId="LiveId" clId="{5B762555-94E9-4291-90A7-E0E1C734DEA7}" dt="2025-01-16T20:12:15.706" v="3591" actId="26606"/>
          <ac:graphicFrameMkLst>
            <pc:docMk/>
            <pc:sldMk cId="336724471" sldId="371"/>
            <ac:graphicFrameMk id="4" creationId="{A4214859-D8AE-D495-1AF2-F45C3C2E91F7}"/>
          </ac:graphicFrameMkLst>
        </pc:graphicFrameChg>
      </pc:sldChg>
      <pc:sldMasterChg chg="delSldLayout">
        <pc:chgData name="Jeremy Skog" userId="a89638cc770f275b" providerId="LiveId" clId="{5B762555-94E9-4291-90A7-E0E1C734DEA7}" dt="2025-01-16T20:20:53.175" v="3964" actId="2696"/>
        <pc:sldMasterMkLst>
          <pc:docMk/>
          <pc:sldMasterMk cId="2696397758" sldId="2147483648"/>
        </pc:sldMasterMkLst>
        <pc:sldLayoutChg chg="del">
          <pc:chgData name="Jeremy Skog" userId="a89638cc770f275b" providerId="LiveId" clId="{5B762555-94E9-4291-90A7-E0E1C734DEA7}" dt="2025-01-16T20:20:53.175" v="3964" actId="2696"/>
          <pc:sldLayoutMkLst>
            <pc:docMk/>
            <pc:sldMasterMk cId="2696397758" sldId="2147483648"/>
            <pc:sldLayoutMk cId="3715406296" sldId="214748366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C008D-5A7D-4391-B86E-90F905CD11DA}"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8CD38B-E4A4-4783-89B5-589EF9D6F8FA}">
      <dgm:prSet/>
      <dgm:spPr/>
      <dgm:t>
        <a:bodyPr/>
        <a:lstStyle/>
        <a:p>
          <a:pPr>
            <a:defRPr cap="all"/>
          </a:pPr>
          <a:r>
            <a:rPr lang="en-US" b="1"/>
            <a:t>On-demand self-service: </a:t>
          </a:r>
          <a:r>
            <a:rPr lang="en-US"/>
            <a:t>Users can independently provision resources like server time and storage as needed, without requiring provider interaction.</a:t>
          </a:r>
        </a:p>
      </dgm:t>
    </dgm:pt>
    <dgm:pt modelId="{30AE979F-A90A-4921-950D-99BEA3276E5D}" type="parTrans" cxnId="{E827D561-2762-493C-A3E1-EFBA2480A64D}">
      <dgm:prSet/>
      <dgm:spPr/>
      <dgm:t>
        <a:bodyPr/>
        <a:lstStyle/>
        <a:p>
          <a:endParaRPr lang="en-US"/>
        </a:p>
      </dgm:t>
    </dgm:pt>
    <dgm:pt modelId="{4800A9E2-8E59-4255-B817-1A20559D340E}" type="sibTrans" cxnId="{E827D561-2762-493C-A3E1-EFBA2480A64D}">
      <dgm:prSet/>
      <dgm:spPr/>
      <dgm:t>
        <a:bodyPr/>
        <a:lstStyle/>
        <a:p>
          <a:endParaRPr lang="en-US"/>
        </a:p>
      </dgm:t>
    </dgm:pt>
    <dgm:pt modelId="{C4A30C9F-6585-4029-91E7-AF0FFD0E887B}">
      <dgm:prSet/>
      <dgm:spPr/>
      <dgm:t>
        <a:bodyPr/>
        <a:lstStyle/>
        <a:p>
          <a:pPr>
            <a:defRPr cap="all"/>
          </a:pPr>
          <a:r>
            <a:rPr lang="en-US" b="1"/>
            <a:t>Broad network access: </a:t>
          </a:r>
          <a:r>
            <a:rPr lang="en-US"/>
            <a:t>Resources are accessible over the network via standard methods, allowing use by various devices (e.g., mobile phones, tablets, laptops).</a:t>
          </a:r>
        </a:p>
      </dgm:t>
    </dgm:pt>
    <dgm:pt modelId="{54F36F57-46B3-4847-8996-C4553BE46B34}" type="parTrans" cxnId="{69E1BE40-AF1F-4802-9F9F-C0AD6A6A112C}">
      <dgm:prSet/>
      <dgm:spPr/>
      <dgm:t>
        <a:bodyPr/>
        <a:lstStyle/>
        <a:p>
          <a:endParaRPr lang="en-US"/>
        </a:p>
      </dgm:t>
    </dgm:pt>
    <dgm:pt modelId="{0FF2FE1F-0C85-405F-BBE8-4B0685E6135B}" type="sibTrans" cxnId="{69E1BE40-AF1F-4802-9F9F-C0AD6A6A112C}">
      <dgm:prSet/>
      <dgm:spPr/>
      <dgm:t>
        <a:bodyPr/>
        <a:lstStyle/>
        <a:p>
          <a:endParaRPr lang="en-US"/>
        </a:p>
      </dgm:t>
    </dgm:pt>
    <dgm:pt modelId="{675C564E-762E-4D9A-9228-EE31709EF6D7}">
      <dgm:prSet/>
      <dgm:spPr/>
      <dgm:t>
        <a:bodyPr/>
        <a:lstStyle/>
        <a:p>
          <a:pPr>
            <a:defRPr cap="all"/>
          </a:pPr>
          <a:r>
            <a:rPr lang="en-US" b="1"/>
            <a:t>Resource pooling:</a:t>
          </a:r>
          <a:r>
            <a:rPr lang="en-US"/>
            <a:t> Providers use a multi-tenant model to allocate resources dynamically, offering flexibility in resource location (e.g., datacenter, state).</a:t>
          </a:r>
        </a:p>
      </dgm:t>
    </dgm:pt>
    <dgm:pt modelId="{BC17DE1B-49ED-47C1-A261-18F744E58CC6}" type="parTrans" cxnId="{F30DE6D1-3221-4FD9-BB97-322200152DF7}">
      <dgm:prSet/>
      <dgm:spPr/>
      <dgm:t>
        <a:bodyPr/>
        <a:lstStyle/>
        <a:p>
          <a:endParaRPr lang="en-US"/>
        </a:p>
      </dgm:t>
    </dgm:pt>
    <dgm:pt modelId="{973EB820-95CE-4554-B833-DE15BB99E7E3}" type="sibTrans" cxnId="{F30DE6D1-3221-4FD9-BB97-322200152DF7}">
      <dgm:prSet/>
      <dgm:spPr/>
      <dgm:t>
        <a:bodyPr/>
        <a:lstStyle/>
        <a:p>
          <a:endParaRPr lang="en-US"/>
        </a:p>
      </dgm:t>
    </dgm:pt>
    <dgm:pt modelId="{0EA840AD-3F8C-495B-9995-90A91A6A3119}">
      <dgm:prSet/>
      <dgm:spPr/>
      <dgm:t>
        <a:bodyPr/>
        <a:lstStyle/>
        <a:p>
          <a:pPr>
            <a:defRPr cap="all"/>
          </a:pPr>
          <a:r>
            <a:rPr lang="en-US" b="1"/>
            <a:t>Rapid elasticity:</a:t>
          </a:r>
          <a:r>
            <a:rPr lang="en-US"/>
            <a:t> Resources can be quickly scaled up or down as demand changes, appearing unlimited to the consumer.</a:t>
          </a:r>
        </a:p>
      </dgm:t>
    </dgm:pt>
    <dgm:pt modelId="{3015F5D9-6138-45F6-9AA4-27F049C246D0}" type="parTrans" cxnId="{D70644C6-D9C7-4721-AD24-0CFCBC66FDA8}">
      <dgm:prSet/>
      <dgm:spPr/>
      <dgm:t>
        <a:bodyPr/>
        <a:lstStyle/>
        <a:p>
          <a:endParaRPr lang="en-US"/>
        </a:p>
      </dgm:t>
    </dgm:pt>
    <dgm:pt modelId="{9497DB91-39BA-4DB9-A0C0-F631F4008E85}" type="sibTrans" cxnId="{D70644C6-D9C7-4721-AD24-0CFCBC66FDA8}">
      <dgm:prSet/>
      <dgm:spPr/>
      <dgm:t>
        <a:bodyPr/>
        <a:lstStyle/>
        <a:p>
          <a:endParaRPr lang="en-US"/>
        </a:p>
      </dgm:t>
    </dgm:pt>
    <dgm:pt modelId="{014482E5-62D6-4EF0-90C1-BC831272BF91}">
      <dgm:prSet/>
      <dgm:spPr/>
      <dgm:t>
        <a:bodyPr/>
        <a:lstStyle/>
        <a:p>
          <a:pPr>
            <a:defRPr cap="all"/>
          </a:pPr>
          <a:r>
            <a:rPr lang="en-US" b="1"/>
            <a:t>Measured service:</a:t>
          </a:r>
          <a:r>
            <a:rPr lang="en-US"/>
            <a:t> Usage is metered and reported, enabling optimized resource control and transparency for both provider and consumer.</a:t>
          </a:r>
        </a:p>
      </dgm:t>
    </dgm:pt>
    <dgm:pt modelId="{5F47D457-EEC7-460C-B96B-A79CCEC09273}" type="parTrans" cxnId="{74F622FC-256E-437E-9337-FD0B2104E5BB}">
      <dgm:prSet/>
      <dgm:spPr/>
      <dgm:t>
        <a:bodyPr/>
        <a:lstStyle/>
        <a:p>
          <a:endParaRPr lang="en-US"/>
        </a:p>
      </dgm:t>
    </dgm:pt>
    <dgm:pt modelId="{D8CE2ABA-455D-4CC6-BD9C-C496A4BA677F}" type="sibTrans" cxnId="{74F622FC-256E-437E-9337-FD0B2104E5BB}">
      <dgm:prSet/>
      <dgm:spPr/>
      <dgm:t>
        <a:bodyPr/>
        <a:lstStyle/>
        <a:p>
          <a:endParaRPr lang="en-US"/>
        </a:p>
      </dgm:t>
    </dgm:pt>
    <dgm:pt modelId="{9017B7F9-9F82-4BA1-B830-54DE9C60E8B1}" type="pres">
      <dgm:prSet presAssocID="{30DC008D-5A7D-4391-B86E-90F905CD11DA}" presName="root" presStyleCnt="0">
        <dgm:presLayoutVars>
          <dgm:dir/>
          <dgm:resizeHandles val="exact"/>
        </dgm:presLayoutVars>
      </dgm:prSet>
      <dgm:spPr/>
    </dgm:pt>
    <dgm:pt modelId="{7543B1A3-58DD-49B5-A433-1B8F643BB5A8}" type="pres">
      <dgm:prSet presAssocID="{E38CD38B-E4A4-4783-89B5-589EF9D6F8FA}" presName="compNode" presStyleCnt="0"/>
      <dgm:spPr/>
    </dgm:pt>
    <dgm:pt modelId="{84A4568D-36DC-41E5-8347-AAB3F7B9239D}" type="pres">
      <dgm:prSet presAssocID="{E38CD38B-E4A4-4783-89B5-589EF9D6F8FA}" presName="iconBgRect" presStyleLbl="bgShp" presStyleIdx="0" presStyleCnt="5"/>
      <dgm:spPr/>
    </dgm:pt>
    <dgm:pt modelId="{93BAC3FD-6FDD-4E44-ADEA-EF25809464BE}" type="pres">
      <dgm:prSet presAssocID="{E38CD38B-E4A4-4783-89B5-589EF9D6F8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6BCE019C-C102-4D4A-88DF-EC05B3F0420C}" type="pres">
      <dgm:prSet presAssocID="{E38CD38B-E4A4-4783-89B5-589EF9D6F8FA}" presName="spaceRect" presStyleCnt="0"/>
      <dgm:spPr/>
    </dgm:pt>
    <dgm:pt modelId="{28741FA9-131C-424D-9E0C-116EED1FE68F}" type="pres">
      <dgm:prSet presAssocID="{E38CD38B-E4A4-4783-89B5-589EF9D6F8FA}" presName="textRect" presStyleLbl="revTx" presStyleIdx="0" presStyleCnt="5">
        <dgm:presLayoutVars>
          <dgm:chMax val="1"/>
          <dgm:chPref val="1"/>
        </dgm:presLayoutVars>
      </dgm:prSet>
      <dgm:spPr/>
    </dgm:pt>
    <dgm:pt modelId="{959D1929-11E2-4B52-A75D-26EBAA54CD58}" type="pres">
      <dgm:prSet presAssocID="{4800A9E2-8E59-4255-B817-1A20559D340E}" presName="sibTrans" presStyleCnt="0"/>
      <dgm:spPr/>
    </dgm:pt>
    <dgm:pt modelId="{4AE1C999-7ACD-4B6E-A5A7-AABE583DF532}" type="pres">
      <dgm:prSet presAssocID="{C4A30C9F-6585-4029-91E7-AF0FFD0E887B}" presName="compNode" presStyleCnt="0"/>
      <dgm:spPr/>
    </dgm:pt>
    <dgm:pt modelId="{9C45D154-8006-4931-8CC6-B5F4A9BDAAEF}" type="pres">
      <dgm:prSet presAssocID="{C4A30C9F-6585-4029-91E7-AF0FFD0E887B}" presName="iconBgRect" presStyleLbl="bgShp" presStyleIdx="1" presStyleCnt="5"/>
      <dgm:spPr/>
    </dgm:pt>
    <dgm:pt modelId="{21C7C555-914D-4859-A89F-97A5879202C5}" type="pres">
      <dgm:prSet presAssocID="{C4A30C9F-6585-4029-91E7-AF0FFD0E88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C0FDCC39-8CA1-4D63-AE51-DD33CB0ADBF4}" type="pres">
      <dgm:prSet presAssocID="{C4A30C9F-6585-4029-91E7-AF0FFD0E887B}" presName="spaceRect" presStyleCnt="0"/>
      <dgm:spPr/>
    </dgm:pt>
    <dgm:pt modelId="{F5FC160A-D1BF-4E14-B64C-B3A9634A2AB6}" type="pres">
      <dgm:prSet presAssocID="{C4A30C9F-6585-4029-91E7-AF0FFD0E887B}" presName="textRect" presStyleLbl="revTx" presStyleIdx="1" presStyleCnt="5">
        <dgm:presLayoutVars>
          <dgm:chMax val="1"/>
          <dgm:chPref val="1"/>
        </dgm:presLayoutVars>
      </dgm:prSet>
      <dgm:spPr/>
    </dgm:pt>
    <dgm:pt modelId="{AA6597BE-B412-4906-912F-270E46DF2EEC}" type="pres">
      <dgm:prSet presAssocID="{0FF2FE1F-0C85-405F-BBE8-4B0685E6135B}" presName="sibTrans" presStyleCnt="0"/>
      <dgm:spPr/>
    </dgm:pt>
    <dgm:pt modelId="{1342A1C4-A11E-443D-A9AB-056DFD919942}" type="pres">
      <dgm:prSet presAssocID="{675C564E-762E-4D9A-9228-EE31709EF6D7}" presName="compNode" presStyleCnt="0"/>
      <dgm:spPr/>
    </dgm:pt>
    <dgm:pt modelId="{09E876C5-26AD-45F8-AAC7-E17D526D97C7}" type="pres">
      <dgm:prSet presAssocID="{675C564E-762E-4D9A-9228-EE31709EF6D7}" presName="iconBgRect" presStyleLbl="bgShp" presStyleIdx="2" presStyleCnt="5"/>
      <dgm:spPr/>
    </dgm:pt>
    <dgm:pt modelId="{6143324E-13F0-4B0C-A774-351FAE3BB01F}" type="pres">
      <dgm:prSet presAssocID="{675C564E-762E-4D9A-9228-EE31709EF6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3929B175-79E2-4B0F-B4E9-7025D34E2A50}" type="pres">
      <dgm:prSet presAssocID="{675C564E-762E-4D9A-9228-EE31709EF6D7}" presName="spaceRect" presStyleCnt="0"/>
      <dgm:spPr/>
    </dgm:pt>
    <dgm:pt modelId="{ABA25CC6-C146-4096-BC55-B3E54CEFE8CD}" type="pres">
      <dgm:prSet presAssocID="{675C564E-762E-4D9A-9228-EE31709EF6D7}" presName="textRect" presStyleLbl="revTx" presStyleIdx="2" presStyleCnt="5">
        <dgm:presLayoutVars>
          <dgm:chMax val="1"/>
          <dgm:chPref val="1"/>
        </dgm:presLayoutVars>
      </dgm:prSet>
      <dgm:spPr/>
    </dgm:pt>
    <dgm:pt modelId="{27F3201F-3DAD-483A-AEDB-E2C2B43DF912}" type="pres">
      <dgm:prSet presAssocID="{973EB820-95CE-4554-B833-DE15BB99E7E3}" presName="sibTrans" presStyleCnt="0"/>
      <dgm:spPr/>
    </dgm:pt>
    <dgm:pt modelId="{D48C2AFF-1DD0-4D00-8561-D2327C53432F}" type="pres">
      <dgm:prSet presAssocID="{0EA840AD-3F8C-495B-9995-90A91A6A3119}" presName="compNode" presStyleCnt="0"/>
      <dgm:spPr/>
    </dgm:pt>
    <dgm:pt modelId="{C33DAFBD-A53F-4C3A-B718-6FD3E16E0860}" type="pres">
      <dgm:prSet presAssocID="{0EA840AD-3F8C-495B-9995-90A91A6A3119}" presName="iconBgRect" presStyleLbl="bgShp" presStyleIdx="3" presStyleCnt="5"/>
      <dgm:spPr/>
    </dgm:pt>
    <dgm:pt modelId="{E3156CC9-AC91-4F21-9372-082B309A93C6}" type="pres">
      <dgm:prSet presAssocID="{0EA840AD-3F8C-495B-9995-90A91A6A311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C9412288-D117-4D58-B090-F35948BFE66F}" type="pres">
      <dgm:prSet presAssocID="{0EA840AD-3F8C-495B-9995-90A91A6A3119}" presName="spaceRect" presStyleCnt="0"/>
      <dgm:spPr/>
    </dgm:pt>
    <dgm:pt modelId="{A9CE074D-4060-4041-B1A9-B0AAD21E817C}" type="pres">
      <dgm:prSet presAssocID="{0EA840AD-3F8C-495B-9995-90A91A6A3119}" presName="textRect" presStyleLbl="revTx" presStyleIdx="3" presStyleCnt="5">
        <dgm:presLayoutVars>
          <dgm:chMax val="1"/>
          <dgm:chPref val="1"/>
        </dgm:presLayoutVars>
      </dgm:prSet>
      <dgm:spPr/>
    </dgm:pt>
    <dgm:pt modelId="{2F9D65BA-16F0-414D-8604-0B11F2D3309D}" type="pres">
      <dgm:prSet presAssocID="{9497DB91-39BA-4DB9-A0C0-F631F4008E85}" presName="sibTrans" presStyleCnt="0"/>
      <dgm:spPr/>
    </dgm:pt>
    <dgm:pt modelId="{C53D66A3-9CC2-4CF4-B0B6-37315058E7CE}" type="pres">
      <dgm:prSet presAssocID="{014482E5-62D6-4EF0-90C1-BC831272BF91}" presName="compNode" presStyleCnt="0"/>
      <dgm:spPr/>
    </dgm:pt>
    <dgm:pt modelId="{B61A17A3-B0B4-40E9-A96A-E6DA8FF089CF}" type="pres">
      <dgm:prSet presAssocID="{014482E5-62D6-4EF0-90C1-BC831272BF91}" presName="iconBgRect" presStyleLbl="bgShp" presStyleIdx="4" presStyleCnt="5"/>
      <dgm:spPr/>
    </dgm:pt>
    <dgm:pt modelId="{7DC95E9C-E95F-45CC-B3A7-51307FDF77B1}" type="pres">
      <dgm:prSet presAssocID="{014482E5-62D6-4EF0-90C1-BC831272BF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BD1EC81E-E61F-441F-9A5A-7E70FA0D1021}" type="pres">
      <dgm:prSet presAssocID="{014482E5-62D6-4EF0-90C1-BC831272BF91}" presName="spaceRect" presStyleCnt="0"/>
      <dgm:spPr/>
    </dgm:pt>
    <dgm:pt modelId="{606F6AC7-F4B5-4B6B-BCF9-E0851E085934}" type="pres">
      <dgm:prSet presAssocID="{014482E5-62D6-4EF0-90C1-BC831272BF91}" presName="textRect" presStyleLbl="revTx" presStyleIdx="4" presStyleCnt="5">
        <dgm:presLayoutVars>
          <dgm:chMax val="1"/>
          <dgm:chPref val="1"/>
        </dgm:presLayoutVars>
      </dgm:prSet>
      <dgm:spPr/>
    </dgm:pt>
  </dgm:ptLst>
  <dgm:cxnLst>
    <dgm:cxn modelId="{FCA9E012-C8CE-43CE-BF4D-87FE324C5B94}" type="presOf" srcId="{C4A30C9F-6585-4029-91E7-AF0FFD0E887B}" destId="{F5FC160A-D1BF-4E14-B64C-B3A9634A2AB6}" srcOrd="0" destOrd="0" presId="urn:microsoft.com/office/officeart/2018/5/layout/IconCircleLabelList"/>
    <dgm:cxn modelId="{F4026530-FC12-4C5C-B006-1BDC0F4C3622}" type="presOf" srcId="{0EA840AD-3F8C-495B-9995-90A91A6A3119}" destId="{A9CE074D-4060-4041-B1A9-B0AAD21E817C}" srcOrd="0" destOrd="0" presId="urn:microsoft.com/office/officeart/2018/5/layout/IconCircleLabelList"/>
    <dgm:cxn modelId="{69E1BE40-AF1F-4802-9F9F-C0AD6A6A112C}" srcId="{30DC008D-5A7D-4391-B86E-90F905CD11DA}" destId="{C4A30C9F-6585-4029-91E7-AF0FFD0E887B}" srcOrd="1" destOrd="0" parTransId="{54F36F57-46B3-4847-8996-C4553BE46B34}" sibTransId="{0FF2FE1F-0C85-405F-BBE8-4B0685E6135B}"/>
    <dgm:cxn modelId="{E827D561-2762-493C-A3E1-EFBA2480A64D}" srcId="{30DC008D-5A7D-4391-B86E-90F905CD11DA}" destId="{E38CD38B-E4A4-4783-89B5-589EF9D6F8FA}" srcOrd="0" destOrd="0" parTransId="{30AE979F-A90A-4921-950D-99BEA3276E5D}" sibTransId="{4800A9E2-8E59-4255-B817-1A20559D340E}"/>
    <dgm:cxn modelId="{FA35C493-666D-4AD6-8AE1-B060088C945D}" type="presOf" srcId="{014482E5-62D6-4EF0-90C1-BC831272BF91}" destId="{606F6AC7-F4B5-4B6B-BCF9-E0851E085934}" srcOrd="0" destOrd="0" presId="urn:microsoft.com/office/officeart/2018/5/layout/IconCircleLabelList"/>
    <dgm:cxn modelId="{D70644C6-D9C7-4721-AD24-0CFCBC66FDA8}" srcId="{30DC008D-5A7D-4391-B86E-90F905CD11DA}" destId="{0EA840AD-3F8C-495B-9995-90A91A6A3119}" srcOrd="3" destOrd="0" parTransId="{3015F5D9-6138-45F6-9AA4-27F049C246D0}" sibTransId="{9497DB91-39BA-4DB9-A0C0-F631F4008E85}"/>
    <dgm:cxn modelId="{715164CD-A934-4396-99B3-87D2BE35FC75}" type="presOf" srcId="{675C564E-762E-4D9A-9228-EE31709EF6D7}" destId="{ABA25CC6-C146-4096-BC55-B3E54CEFE8CD}" srcOrd="0" destOrd="0" presId="urn:microsoft.com/office/officeart/2018/5/layout/IconCircleLabelList"/>
    <dgm:cxn modelId="{F30DE6D1-3221-4FD9-BB97-322200152DF7}" srcId="{30DC008D-5A7D-4391-B86E-90F905CD11DA}" destId="{675C564E-762E-4D9A-9228-EE31709EF6D7}" srcOrd="2" destOrd="0" parTransId="{BC17DE1B-49ED-47C1-A261-18F744E58CC6}" sibTransId="{973EB820-95CE-4554-B833-DE15BB99E7E3}"/>
    <dgm:cxn modelId="{188401DB-3FFB-46E0-881C-247C16263BD7}" type="presOf" srcId="{E38CD38B-E4A4-4783-89B5-589EF9D6F8FA}" destId="{28741FA9-131C-424D-9E0C-116EED1FE68F}" srcOrd="0" destOrd="0" presId="urn:microsoft.com/office/officeart/2018/5/layout/IconCircleLabelList"/>
    <dgm:cxn modelId="{51F3EFE0-E479-4A83-B942-47EC42AB3FF4}" type="presOf" srcId="{30DC008D-5A7D-4391-B86E-90F905CD11DA}" destId="{9017B7F9-9F82-4BA1-B830-54DE9C60E8B1}" srcOrd="0" destOrd="0" presId="urn:microsoft.com/office/officeart/2018/5/layout/IconCircleLabelList"/>
    <dgm:cxn modelId="{74F622FC-256E-437E-9337-FD0B2104E5BB}" srcId="{30DC008D-5A7D-4391-B86E-90F905CD11DA}" destId="{014482E5-62D6-4EF0-90C1-BC831272BF91}" srcOrd="4" destOrd="0" parTransId="{5F47D457-EEC7-460C-B96B-A79CCEC09273}" sibTransId="{D8CE2ABA-455D-4CC6-BD9C-C496A4BA677F}"/>
    <dgm:cxn modelId="{4ED31CE2-B20E-44D3-87D0-4D62B4CAADFD}" type="presParOf" srcId="{9017B7F9-9F82-4BA1-B830-54DE9C60E8B1}" destId="{7543B1A3-58DD-49B5-A433-1B8F643BB5A8}" srcOrd="0" destOrd="0" presId="urn:microsoft.com/office/officeart/2018/5/layout/IconCircleLabelList"/>
    <dgm:cxn modelId="{7E235615-5E7A-44E4-B720-EC263A583632}" type="presParOf" srcId="{7543B1A3-58DD-49B5-A433-1B8F643BB5A8}" destId="{84A4568D-36DC-41E5-8347-AAB3F7B9239D}" srcOrd="0" destOrd="0" presId="urn:microsoft.com/office/officeart/2018/5/layout/IconCircleLabelList"/>
    <dgm:cxn modelId="{7491B161-8699-4FB9-AD23-D7E01326B635}" type="presParOf" srcId="{7543B1A3-58DD-49B5-A433-1B8F643BB5A8}" destId="{93BAC3FD-6FDD-4E44-ADEA-EF25809464BE}" srcOrd="1" destOrd="0" presId="urn:microsoft.com/office/officeart/2018/5/layout/IconCircleLabelList"/>
    <dgm:cxn modelId="{EA7BADD5-03CD-4A4C-BF53-B822DD1EBC56}" type="presParOf" srcId="{7543B1A3-58DD-49B5-A433-1B8F643BB5A8}" destId="{6BCE019C-C102-4D4A-88DF-EC05B3F0420C}" srcOrd="2" destOrd="0" presId="urn:microsoft.com/office/officeart/2018/5/layout/IconCircleLabelList"/>
    <dgm:cxn modelId="{0FC86FD2-03F2-4724-A6CB-63314BD80E79}" type="presParOf" srcId="{7543B1A3-58DD-49B5-A433-1B8F643BB5A8}" destId="{28741FA9-131C-424D-9E0C-116EED1FE68F}" srcOrd="3" destOrd="0" presId="urn:microsoft.com/office/officeart/2018/5/layout/IconCircleLabelList"/>
    <dgm:cxn modelId="{94DC4E7F-6496-4587-8CD7-46B74986E8CC}" type="presParOf" srcId="{9017B7F9-9F82-4BA1-B830-54DE9C60E8B1}" destId="{959D1929-11E2-4B52-A75D-26EBAA54CD58}" srcOrd="1" destOrd="0" presId="urn:microsoft.com/office/officeart/2018/5/layout/IconCircleLabelList"/>
    <dgm:cxn modelId="{A519ADC1-27D9-4408-B69F-3B1466DEE623}" type="presParOf" srcId="{9017B7F9-9F82-4BA1-B830-54DE9C60E8B1}" destId="{4AE1C999-7ACD-4B6E-A5A7-AABE583DF532}" srcOrd="2" destOrd="0" presId="urn:microsoft.com/office/officeart/2018/5/layout/IconCircleLabelList"/>
    <dgm:cxn modelId="{78EABB88-4E04-438B-BCD4-D04B98042C4D}" type="presParOf" srcId="{4AE1C999-7ACD-4B6E-A5A7-AABE583DF532}" destId="{9C45D154-8006-4931-8CC6-B5F4A9BDAAEF}" srcOrd="0" destOrd="0" presId="urn:microsoft.com/office/officeart/2018/5/layout/IconCircleLabelList"/>
    <dgm:cxn modelId="{237A7729-18CD-4025-8A06-7734E30E0EDB}" type="presParOf" srcId="{4AE1C999-7ACD-4B6E-A5A7-AABE583DF532}" destId="{21C7C555-914D-4859-A89F-97A5879202C5}" srcOrd="1" destOrd="0" presId="urn:microsoft.com/office/officeart/2018/5/layout/IconCircleLabelList"/>
    <dgm:cxn modelId="{F8D20BD8-3BB2-455F-BBB8-F7B31F21E8B0}" type="presParOf" srcId="{4AE1C999-7ACD-4B6E-A5A7-AABE583DF532}" destId="{C0FDCC39-8CA1-4D63-AE51-DD33CB0ADBF4}" srcOrd="2" destOrd="0" presId="urn:microsoft.com/office/officeart/2018/5/layout/IconCircleLabelList"/>
    <dgm:cxn modelId="{99D86EF4-2886-4A97-9992-1670FAF5820A}" type="presParOf" srcId="{4AE1C999-7ACD-4B6E-A5A7-AABE583DF532}" destId="{F5FC160A-D1BF-4E14-B64C-B3A9634A2AB6}" srcOrd="3" destOrd="0" presId="urn:microsoft.com/office/officeart/2018/5/layout/IconCircleLabelList"/>
    <dgm:cxn modelId="{0B88B6AF-D7E4-418C-AE82-88874F227E41}" type="presParOf" srcId="{9017B7F9-9F82-4BA1-B830-54DE9C60E8B1}" destId="{AA6597BE-B412-4906-912F-270E46DF2EEC}" srcOrd="3" destOrd="0" presId="urn:microsoft.com/office/officeart/2018/5/layout/IconCircleLabelList"/>
    <dgm:cxn modelId="{D09C3D7C-FD23-4D47-9345-C5D009C24CD8}" type="presParOf" srcId="{9017B7F9-9F82-4BA1-B830-54DE9C60E8B1}" destId="{1342A1C4-A11E-443D-A9AB-056DFD919942}" srcOrd="4" destOrd="0" presId="urn:microsoft.com/office/officeart/2018/5/layout/IconCircleLabelList"/>
    <dgm:cxn modelId="{2A6AA5A2-E942-41E8-8784-1EA95D4265D4}" type="presParOf" srcId="{1342A1C4-A11E-443D-A9AB-056DFD919942}" destId="{09E876C5-26AD-45F8-AAC7-E17D526D97C7}" srcOrd="0" destOrd="0" presId="urn:microsoft.com/office/officeart/2018/5/layout/IconCircleLabelList"/>
    <dgm:cxn modelId="{9962830A-1897-4F58-96DD-5EBF17591FAD}" type="presParOf" srcId="{1342A1C4-A11E-443D-A9AB-056DFD919942}" destId="{6143324E-13F0-4B0C-A774-351FAE3BB01F}" srcOrd="1" destOrd="0" presId="urn:microsoft.com/office/officeart/2018/5/layout/IconCircleLabelList"/>
    <dgm:cxn modelId="{E0CE7C1D-82D7-429B-92FA-3CC7D400D953}" type="presParOf" srcId="{1342A1C4-A11E-443D-A9AB-056DFD919942}" destId="{3929B175-79E2-4B0F-B4E9-7025D34E2A50}" srcOrd="2" destOrd="0" presId="urn:microsoft.com/office/officeart/2018/5/layout/IconCircleLabelList"/>
    <dgm:cxn modelId="{EA437B7E-8B0F-4540-BF17-98A4B00F383F}" type="presParOf" srcId="{1342A1C4-A11E-443D-A9AB-056DFD919942}" destId="{ABA25CC6-C146-4096-BC55-B3E54CEFE8CD}" srcOrd="3" destOrd="0" presId="urn:microsoft.com/office/officeart/2018/5/layout/IconCircleLabelList"/>
    <dgm:cxn modelId="{B7236BD7-B5FC-4E04-9B8C-EF2A62FAD8A7}" type="presParOf" srcId="{9017B7F9-9F82-4BA1-B830-54DE9C60E8B1}" destId="{27F3201F-3DAD-483A-AEDB-E2C2B43DF912}" srcOrd="5" destOrd="0" presId="urn:microsoft.com/office/officeart/2018/5/layout/IconCircleLabelList"/>
    <dgm:cxn modelId="{435535FC-95A7-41EA-A8F8-DF2688B2113E}" type="presParOf" srcId="{9017B7F9-9F82-4BA1-B830-54DE9C60E8B1}" destId="{D48C2AFF-1DD0-4D00-8561-D2327C53432F}" srcOrd="6" destOrd="0" presId="urn:microsoft.com/office/officeart/2018/5/layout/IconCircleLabelList"/>
    <dgm:cxn modelId="{625FC069-5C90-4A4E-97E3-03B1539D9F10}" type="presParOf" srcId="{D48C2AFF-1DD0-4D00-8561-D2327C53432F}" destId="{C33DAFBD-A53F-4C3A-B718-6FD3E16E0860}" srcOrd="0" destOrd="0" presId="urn:microsoft.com/office/officeart/2018/5/layout/IconCircleLabelList"/>
    <dgm:cxn modelId="{1680CDEC-C4BC-4D4E-AA7E-B1026428B01C}" type="presParOf" srcId="{D48C2AFF-1DD0-4D00-8561-D2327C53432F}" destId="{E3156CC9-AC91-4F21-9372-082B309A93C6}" srcOrd="1" destOrd="0" presId="urn:microsoft.com/office/officeart/2018/5/layout/IconCircleLabelList"/>
    <dgm:cxn modelId="{B88E71B8-C265-453B-95A9-73FD482396CB}" type="presParOf" srcId="{D48C2AFF-1DD0-4D00-8561-D2327C53432F}" destId="{C9412288-D117-4D58-B090-F35948BFE66F}" srcOrd="2" destOrd="0" presId="urn:microsoft.com/office/officeart/2018/5/layout/IconCircleLabelList"/>
    <dgm:cxn modelId="{F877A2BD-F117-49AB-B821-13F14181F7DA}" type="presParOf" srcId="{D48C2AFF-1DD0-4D00-8561-D2327C53432F}" destId="{A9CE074D-4060-4041-B1A9-B0AAD21E817C}" srcOrd="3" destOrd="0" presId="urn:microsoft.com/office/officeart/2018/5/layout/IconCircleLabelList"/>
    <dgm:cxn modelId="{80768675-A2B9-4377-95DE-EC43C26706FF}" type="presParOf" srcId="{9017B7F9-9F82-4BA1-B830-54DE9C60E8B1}" destId="{2F9D65BA-16F0-414D-8604-0B11F2D3309D}" srcOrd="7" destOrd="0" presId="urn:microsoft.com/office/officeart/2018/5/layout/IconCircleLabelList"/>
    <dgm:cxn modelId="{F3468A74-01E1-44F1-8539-C6A77C76F2C2}" type="presParOf" srcId="{9017B7F9-9F82-4BA1-B830-54DE9C60E8B1}" destId="{C53D66A3-9CC2-4CF4-B0B6-37315058E7CE}" srcOrd="8" destOrd="0" presId="urn:microsoft.com/office/officeart/2018/5/layout/IconCircleLabelList"/>
    <dgm:cxn modelId="{ADDE3A51-DE52-4385-8D26-A00579AD5583}" type="presParOf" srcId="{C53D66A3-9CC2-4CF4-B0B6-37315058E7CE}" destId="{B61A17A3-B0B4-40E9-A96A-E6DA8FF089CF}" srcOrd="0" destOrd="0" presId="urn:microsoft.com/office/officeart/2018/5/layout/IconCircleLabelList"/>
    <dgm:cxn modelId="{7BB1167B-CF07-4DDF-999C-34D497A75514}" type="presParOf" srcId="{C53D66A3-9CC2-4CF4-B0B6-37315058E7CE}" destId="{7DC95E9C-E95F-45CC-B3A7-51307FDF77B1}" srcOrd="1" destOrd="0" presId="urn:microsoft.com/office/officeart/2018/5/layout/IconCircleLabelList"/>
    <dgm:cxn modelId="{E2F18FE3-9F3F-4BA2-BBE5-95BCE543DEC6}" type="presParOf" srcId="{C53D66A3-9CC2-4CF4-B0B6-37315058E7CE}" destId="{BD1EC81E-E61F-441F-9A5A-7E70FA0D1021}" srcOrd="2" destOrd="0" presId="urn:microsoft.com/office/officeart/2018/5/layout/IconCircleLabelList"/>
    <dgm:cxn modelId="{4986E008-D7E0-4E4E-A0FA-B104C8067173}" type="presParOf" srcId="{C53D66A3-9CC2-4CF4-B0B6-37315058E7CE}" destId="{606F6AC7-F4B5-4B6B-BCF9-E0851E08593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CFBA34-8DE4-42E8-BFCF-440030D345A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BDA9C34C-4126-42DE-9147-8B721F0D4DFC}">
      <dgm:prSet/>
      <dgm:spPr/>
      <dgm:t>
        <a:bodyPr/>
        <a:lstStyle/>
        <a:p>
          <a:r>
            <a:rPr lang="en-US"/>
            <a:t>Aurora</a:t>
          </a:r>
        </a:p>
      </dgm:t>
    </dgm:pt>
    <dgm:pt modelId="{E01F71EB-4439-4521-8595-38D42E7C4E9C}" type="parTrans" cxnId="{2B615D7B-78FB-4105-93B5-8624AE5519C4}">
      <dgm:prSet/>
      <dgm:spPr/>
      <dgm:t>
        <a:bodyPr/>
        <a:lstStyle/>
        <a:p>
          <a:endParaRPr lang="en-US"/>
        </a:p>
      </dgm:t>
    </dgm:pt>
    <dgm:pt modelId="{944995D0-B8A9-4CF7-8E33-2FB7468D3BBC}" type="sibTrans" cxnId="{2B615D7B-78FB-4105-93B5-8624AE5519C4}">
      <dgm:prSet/>
      <dgm:spPr/>
      <dgm:t>
        <a:bodyPr/>
        <a:lstStyle/>
        <a:p>
          <a:endParaRPr lang="en-US"/>
        </a:p>
      </dgm:t>
    </dgm:pt>
    <dgm:pt modelId="{F4353ACF-C3C0-49D7-9E02-9B88DBFE1C88}">
      <dgm:prSet/>
      <dgm:spPr/>
      <dgm:t>
        <a:bodyPr/>
        <a:lstStyle/>
        <a:p>
          <a:r>
            <a:rPr lang="en-US"/>
            <a:t>Relational database – compatible with other query languages</a:t>
          </a:r>
        </a:p>
      </dgm:t>
    </dgm:pt>
    <dgm:pt modelId="{58BF8B4A-A25A-44F8-80BC-53886D253E5C}" type="parTrans" cxnId="{9481BEE7-984C-447D-AA88-D72036E07F4D}">
      <dgm:prSet/>
      <dgm:spPr/>
      <dgm:t>
        <a:bodyPr/>
        <a:lstStyle/>
        <a:p>
          <a:endParaRPr lang="en-US"/>
        </a:p>
      </dgm:t>
    </dgm:pt>
    <dgm:pt modelId="{C0949A6D-866D-4CDB-A42B-F7DF78162EBC}" type="sibTrans" cxnId="{9481BEE7-984C-447D-AA88-D72036E07F4D}">
      <dgm:prSet/>
      <dgm:spPr/>
      <dgm:t>
        <a:bodyPr/>
        <a:lstStyle/>
        <a:p>
          <a:endParaRPr lang="en-US"/>
        </a:p>
      </dgm:t>
    </dgm:pt>
    <dgm:pt modelId="{37D3E636-1A71-4D81-A0DC-49A7491E23AE}">
      <dgm:prSet/>
      <dgm:spPr/>
      <dgm:t>
        <a:bodyPr/>
        <a:lstStyle/>
        <a:p>
          <a:r>
            <a:rPr lang="en-US"/>
            <a:t>RDS</a:t>
          </a:r>
        </a:p>
      </dgm:t>
    </dgm:pt>
    <dgm:pt modelId="{CF46601B-C610-4C6A-AB97-95D0E5FBEFF2}" type="parTrans" cxnId="{C85AF207-C062-4FB7-89B5-B10BB5ECCE7D}">
      <dgm:prSet/>
      <dgm:spPr/>
      <dgm:t>
        <a:bodyPr/>
        <a:lstStyle/>
        <a:p>
          <a:endParaRPr lang="en-US"/>
        </a:p>
      </dgm:t>
    </dgm:pt>
    <dgm:pt modelId="{C7B11AE5-3BD1-432C-812D-03D0C052FACF}" type="sibTrans" cxnId="{C85AF207-C062-4FB7-89B5-B10BB5ECCE7D}">
      <dgm:prSet/>
      <dgm:spPr/>
      <dgm:t>
        <a:bodyPr/>
        <a:lstStyle/>
        <a:p>
          <a:endParaRPr lang="en-US"/>
        </a:p>
      </dgm:t>
    </dgm:pt>
    <dgm:pt modelId="{5787E9D4-A875-4C1A-B235-795569C01E80}">
      <dgm:prSet/>
      <dgm:spPr/>
      <dgm:t>
        <a:bodyPr/>
        <a:lstStyle/>
        <a:p>
          <a:r>
            <a:rPr lang="en-US"/>
            <a:t>Relational database management service</a:t>
          </a:r>
        </a:p>
      </dgm:t>
    </dgm:pt>
    <dgm:pt modelId="{E3E4F54B-B2D3-42C5-BB88-2E5D4E843B38}" type="parTrans" cxnId="{01BBC738-6E78-4D66-B76E-4AC99D946E3C}">
      <dgm:prSet/>
      <dgm:spPr/>
      <dgm:t>
        <a:bodyPr/>
        <a:lstStyle/>
        <a:p>
          <a:endParaRPr lang="en-US"/>
        </a:p>
      </dgm:t>
    </dgm:pt>
    <dgm:pt modelId="{8392DDD8-07BC-4540-A02D-84BF9976F340}" type="sibTrans" cxnId="{01BBC738-6E78-4D66-B76E-4AC99D946E3C}">
      <dgm:prSet/>
      <dgm:spPr/>
      <dgm:t>
        <a:bodyPr/>
        <a:lstStyle/>
        <a:p>
          <a:endParaRPr lang="en-US"/>
        </a:p>
      </dgm:t>
    </dgm:pt>
    <dgm:pt modelId="{3240DC19-F801-4B32-A0BE-C992DB8CE3BA}">
      <dgm:prSet/>
      <dgm:spPr/>
      <dgm:t>
        <a:bodyPr/>
        <a:lstStyle/>
        <a:p>
          <a:r>
            <a:rPr lang="en-US"/>
            <a:t>Not a database itself, but handles updates, security patches, rollbacks</a:t>
          </a:r>
        </a:p>
      </dgm:t>
    </dgm:pt>
    <dgm:pt modelId="{6B6F644F-E31B-4382-8D86-0968EA0C657B}" type="parTrans" cxnId="{2DDF56F3-79B1-4641-9D5B-CA22089BDBE9}">
      <dgm:prSet/>
      <dgm:spPr/>
      <dgm:t>
        <a:bodyPr/>
        <a:lstStyle/>
        <a:p>
          <a:endParaRPr lang="en-US"/>
        </a:p>
      </dgm:t>
    </dgm:pt>
    <dgm:pt modelId="{0DA55A23-E991-4EF5-A81F-7BC3DADC7EB0}" type="sibTrans" cxnId="{2DDF56F3-79B1-4641-9D5B-CA22089BDBE9}">
      <dgm:prSet/>
      <dgm:spPr/>
      <dgm:t>
        <a:bodyPr/>
        <a:lstStyle/>
        <a:p>
          <a:endParaRPr lang="en-US"/>
        </a:p>
      </dgm:t>
    </dgm:pt>
    <dgm:pt modelId="{D6CF142D-933C-4304-874E-007F979293F5}">
      <dgm:prSet/>
      <dgm:spPr/>
      <dgm:t>
        <a:bodyPr/>
        <a:lstStyle/>
        <a:p>
          <a:r>
            <a:rPr lang="en-US"/>
            <a:t>DynamoDB</a:t>
          </a:r>
        </a:p>
      </dgm:t>
    </dgm:pt>
    <dgm:pt modelId="{B58E513B-6842-4131-B438-864F37BADD4B}" type="parTrans" cxnId="{A480973F-65A1-4EAB-903F-FD77897847F9}">
      <dgm:prSet/>
      <dgm:spPr/>
      <dgm:t>
        <a:bodyPr/>
        <a:lstStyle/>
        <a:p>
          <a:endParaRPr lang="en-US"/>
        </a:p>
      </dgm:t>
    </dgm:pt>
    <dgm:pt modelId="{D53A9E10-B699-45F9-B281-8F0A2EBE741B}" type="sibTrans" cxnId="{A480973F-65A1-4EAB-903F-FD77897847F9}">
      <dgm:prSet/>
      <dgm:spPr/>
      <dgm:t>
        <a:bodyPr/>
        <a:lstStyle/>
        <a:p>
          <a:endParaRPr lang="en-US"/>
        </a:p>
      </dgm:t>
    </dgm:pt>
    <dgm:pt modelId="{C10F3566-6F47-4620-99BF-359BE6BED0DD}">
      <dgm:prSet/>
      <dgm:spPr/>
      <dgm:t>
        <a:bodyPr/>
        <a:lstStyle/>
        <a:p>
          <a:r>
            <a:rPr lang="en-US"/>
            <a:t>NoSQL management service</a:t>
          </a:r>
        </a:p>
      </dgm:t>
    </dgm:pt>
    <dgm:pt modelId="{F8A084B0-E758-4357-B0AD-ADA9AF618E2D}" type="parTrans" cxnId="{CA5A8AFF-4DE2-47B3-8BD8-986EE8303EEB}">
      <dgm:prSet/>
      <dgm:spPr/>
      <dgm:t>
        <a:bodyPr/>
        <a:lstStyle/>
        <a:p>
          <a:endParaRPr lang="en-US"/>
        </a:p>
      </dgm:t>
    </dgm:pt>
    <dgm:pt modelId="{25B75A6D-1A9D-4DD6-85FF-557B21DB1D56}" type="sibTrans" cxnId="{CA5A8AFF-4DE2-47B3-8BD8-986EE8303EEB}">
      <dgm:prSet/>
      <dgm:spPr/>
      <dgm:t>
        <a:bodyPr/>
        <a:lstStyle/>
        <a:p>
          <a:endParaRPr lang="en-US"/>
        </a:p>
      </dgm:t>
    </dgm:pt>
    <dgm:pt modelId="{200E3F24-977A-45CF-A85A-F9B657BCEA2E}">
      <dgm:prSet/>
      <dgm:spPr/>
      <dgm:t>
        <a:bodyPr/>
        <a:lstStyle/>
        <a:p>
          <a:r>
            <a:rPr lang="en-US"/>
            <a:t>Redshift</a:t>
          </a:r>
        </a:p>
      </dgm:t>
    </dgm:pt>
    <dgm:pt modelId="{EC9F6D25-4001-4C6D-8BA6-FA7DDF225E2E}" type="parTrans" cxnId="{2336652A-622A-4697-8700-1093AA1B1710}">
      <dgm:prSet/>
      <dgm:spPr/>
      <dgm:t>
        <a:bodyPr/>
        <a:lstStyle/>
        <a:p>
          <a:endParaRPr lang="en-US"/>
        </a:p>
      </dgm:t>
    </dgm:pt>
    <dgm:pt modelId="{5AED9F88-9BBD-4BDA-B8E5-249C4D02A5CC}" type="sibTrans" cxnId="{2336652A-622A-4697-8700-1093AA1B1710}">
      <dgm:prSet/>
      <dgm:spPr/>
      <dgm:t>
        <a:bodyPr/>
        <a:lstStyle/>
        <a:p>
          <a:endParaRPr lang="en-US"/>
        </a:p>
      </dgm:t>
    </dgm:pt>
    <dgm:pt modelId="{2644D7DA-E8A0-45C8-9D80-50B836A6D2F6}">
      <dgm:prSet/>
      <dgm:spPr/>
      <dgm:t>
        <a:bodyPr/>
        <a:lstStyle/>
        <a:p>
          <a:r>
            <a:rPr lang="en-US"/>
            <a:t>Warehousing service – fed data from RDS or DynamoDB</a:t>
          </a:r>
        </a:p>
      </dgm:t>
    </dgm:pt>
    <dgm:pt modelId="{169250FA-4CC2-48ED-A107-E203D704AD8C}" type="parTrans" cxnId="{FE7C8A42-DAA5-4CC8-BAA4-5539C8AA67B0}">
      <dgm:prSet/>
      <dgm:spPr/>
      <dgm:t>
        <a:bodyPr/>
        <a:lstStyle/>
        <a:p>
          <a:endParaRPr lang="en-US"/>
        </a:p>
      </dgm:t>
    </dgm:pt>
    <dgm:pt modelId="{2DA50ADB-2800-46D8-8AB5-953FE5AC6FDD}" type="sibTrans" cxnId="{FE7C8A42-DAA5-4CC8-BAA4-5539C8AA67B0}">
      <dgm:prSet/>
      <dgm:spPr/>
      <dgm:t>
        <a:bodyPr/>
        <a:lstStyle/>
        <a:p>
          <a:endParaRPr lang="en-US"/>
        </a:p>
      </dgm:t>
    </dgm:pt>
    <dgm:pt modelId="{2118B945-123C-4092-8E46-91723A74D966}" type="pres">
      <dgm:prSet presAssocID="{12CFBA34-8DE4-42E8-BFCF-440030D345A9}" presName="Name0" presStyleCnt="0">
        <dgm:presLayoutVars>
          <dgm:dir/>
          <dgm:animLvl val="lvl"/>
          <dgm:resizeHandles val="exact"/>
        </dgm:presLayoutVars>
      </dgm:prSet>
      <dgm:spPr/>
    </dgm:pt>
    <dgm:pt modelId="{3F2B6EBC-6431-4780-BDD5-90AD44937463}" type="pres">
      <dgm:prSet presAssocID="{BDA9C34C-4126-42DE-9147-8B721F0D4DFC}" presName="linNode" presStyleCnt="0"/>
      <dgm:spPr/>
    </dgm:pt>
    <dgm:pt modelId="{7EFC742F-3E8E-4FE6-93E2-D99874AC662C}" type="pres">
      <dgm:prSet presAssocID="{BDA9C34C-4126-42DE-9147-8B721F0D4DFC}" presName="parentText" presStyleLbl="node1" presStyleIdx="0" presStyleCnt="4">
        <dgm:presLayoutVars>
          <dgm:chMax val="1"/>
          <dgm:bulletEnabled val="1"/>
        </dgm:presLayoutVars>
      </dgm:prSet>
      <dgm:spPr/>
    </dgm:pt>
    <dgm:pt modelId="{23A66FB7-DD4E-4C16-A75E-E1A67A37D74E}" type="pres">
      <dgm:prSet presAssocID="{BDA9C34C-4126-42DE-9147-8B721F0D4DFC}" presName="descendantText" presStyleLbl="alignAccFollowNode1" presStyleIdx="0" presStyleCnt="4">
        <dgm:presLayoutVars>
          <dgm:bulletEnabled val="1"/>
        </dgm:presLayoutVars>
      </dgm:prSet>
      <dgm:spPr/>
    </dgm:pt>
    <dgm:pt modelId="{76055697-B34F-4A54-9144-74AC59BDC800}" type="pres">
      <dgm:prSet presAssocID="{944995D0-B8A9-4CF7-8E33-2FB7468D3BBC}" presName="sp" presStyleCnt="0"/>
      <dgm:spPr/>
    </dgm:pt>
    <dgm:pt modelId="{2C99B6AE-7B5F-4A3E-BFE7-2D84CDCE4D45}" type="pres">
      <dgm:prSet presAssocID="{37D3E636-1A71-4D81-A0DC-49A7491E23AE}" presName="linNode" presStyleCnt="0"/>
      <dgm:spPr/>
    </dgm:pt>
    <dgm:pt modelId="{9BA7A61D-0104-4936-85F9-5EC3323BEBC2}" type="pres">
      <dgm:prSet presAssocID="{37D3E636-1A71-4D81-A0DC-49A7491E23AE}" presName="parentText" presStyleLbl="node1" presStyleIdx="1" presStyleCnt="4">
        <dgm:presLayoutVars>
          <dgm:chMax val="1"/>
          <dgm:bulletEnabled val="1"/>
        </dgm:presLayoutVars>
      </dgm:prSet>
      <dgm:spPr/>
    </dgm:pt>
    <dgm:pt modelId="{AC46829C-361F-4E3C-9C08-2A844F45ADFC}" type="pres">
      <dgm:prSet presAssocID="{37D3E636-1A71-4D81-A0DC-49A7491E23AE}" presName="descendantText" presStyleLbl="alignAccFollowNode1" presStyleIdx="1" presStyleCnt="4">
        <dgm:presLayoutVars>
          <dgm:bulletEnabled val="1"/>
        </dgm:presLayoutVars>
      </dgm:prSet>
      <dgm:spPr/>
    </dgm:pt>
    <dgm:pt modelId="{34BE1678-842F-47A7-AA90-1975AD96CFBE}" type="pres">
      <dgm:prSet presAssocID="{C7B11AE5-3BD1-432C-812D-03D0C052FACF}" presName="sp" presStyleCnt="0"/>
      <dgm:spPr/>
    </dgm:pt>
    <dgm:pt modelId="{94DDAFFE-EDE3-4530-88CD-1E77ED42E460}" type="pres">
      <dgm:prSet presAssocID="{D6CF142D-933C-4304-874E-007F979293F5}" presName="linNode" presStyleCnt="0"/>
      <dgm:spPr/>
    </dgm:pt>
    <dgm:pt modelId="{87A0DEB6-AF46-47C6-82CE-E8799312E9A7}" type="pres">
      <dgm:prSet presAssocID="{D6CF142D-933C-4304-874E-007F979293F5}" presName="parentText" presStyleLbl="node1" presStyleIdx="2" presStyleCnt="4">
        <dgm:presLayoutVars>
          <dgm:chMax val="1"/>
          <dgm:bulletEnabled val="1"/>
        </dgm:presLayoutVars>
      </dgm:prSet>
      <dgm:spPr/>
    </dgm:pt>
    <dgm:pt modelId="{286F185A-2AED-4776-9B19-08E924358BF7}" type="pres">
      <dgm:prSet presAssocID="{D6CF142D-933C-4304-874E-007F979293F5}" presName="descendantText" presStyleLbl="alignAccFollowNode1" presStyleIdx="2" presStyleCnt="4">
        <dgm:presLayoutVars>
          <dgm:bulletEnabled val="1"/>
        </dgm:presLayoutVars>
      </dgm:prSet>
      <dgm:spPr/>
    </dgm:pt>
    <dgm:pt modelId="{DCC8F06F-1B4D-4652-926A-4AC68BB8CB37}" type="pres">
      <dgm:prSet presAssocID="{D53A9E10-B699-45F9-B281-8F0A2EBE741B}" presName="sp" presStyleCnt="0"/>
      <dgm:spPr/>
    </dgm:pt>
    <dgm:pt modelId="{99EEE370-DC11-4925-822D-9B0C4FF9043E}" type="pres">
      <dgm:prSet presAssocID="{200E3F24-977A-45CF-A85A-F9B657BCEA2E}" presName="linNode" presStyleCnt="0"/>
      <dgm:spPr/>
    </dgm:pt>
    <dgm:pt modelId="{FDEEE36C-4E04-425B-B35D-37C37291CF50}" type="pres">
      <dgm:prSet presAssocID="{200E3F24-977A-45CF-A85A-F9B657BCEA2E}" presName="parentText" presStyleLbl="node1" presStyleIdx="3" presStyleCnt="4">
        <dgm:presLayoutVars>
          <dgm:chMax val="1"/>
          <dgm:bulletEnabled val="1"/>
        </dgm:presLayoutVars>
      </dgm:prSet>
      <dgm:spPr/>
    </dgm:pt>
    <dgm:pt modelId="{1D9B1C5C-5510-4F4A-BA54-9F55DB0A9C22}" type="pres">
      <dgm:prSet presAssocID="{200E3F24-977A-45CF-A85A-F9B657BCEA2E}" presName="descendantText" presStyleLbl="alignAccFollowNode1" presStyleIdx="3" presStyleCnt="4">
        <dgm:presLayoutVars>
          <dgm:bulletEnabled val="1"/>
        </dgm:presLayoutVars>
      </dgm:prSet>
      <dgm:spPr/>
    </dgm:pt>
  </dgm:ptLst>
  <dgm:cxnLst>
    <dgm:cxn modelId="{C85AF207-C062-4FB7-89B5-B10BB5ECCE7D}" srcId="{12CFBA34-8DE4-42E8-BFCF-440030D345A9}" destId="{37D3E636-1A71-4D81-A0DC-49A7491E23AE}" srcOrd="1" destOrd="0" parTransId="{CF46601B-C610-4C6A-AB97-95D0E5FBEFF2}" sibTransId="{C7B11AE5-3BD1-432C-812D-03D0C052FACF}"/>
    <dgm:cxn modelId="{15392D27-FC32-4FDD-8D47-6FF018516975}" type="presOf" srcId="{3240DC19-F801-4B32-A0BE-C992DB8CE3BA}" destId="{AC46829C-361F-4E3C-9C08-2A844F45ADFC}" srcOrd="0" destOrd="1" presId="urn:microsoft.com/office/officeart/2005/8/layout/vList5"/>
    <dgm:cxn modelId="{2336652A-622A-4697-8700-1093AA1B1710}" srcId="{12CFBA34-8DE4-42E8-BFCF-440030D345A9}" destId="{200E3F24-977A-45CF-A85A-F9B657BCEA2E}" srcOrd="3" destOrd="0" parTransId="{EC9F6D25-4001-4C6D-8BA6-FA7DDF225E2E}" sibTransId="{5AED9F88-9BBD-4BDA-B8E5-249C4D02A5CC}"/>
    <dgm:cxn modelId="{31D6C62F-4180-4F66-92AE-C93CB2AB3246}" type="presOf" srcId="{5787E9D4-A875-4C1A-B235-795569C01E80}" destId="{AC46829C-361F-4E3C-9C08-2A844F45ADFC}" srcOrd="0" destOrd="0" presId="urn:microsoft.com/office/officeart/2005/8/layout/vList5"/>
    <dgm:cxn modelId="{01BBC738-6E78-4D66-B76E-4AC99D946E3C}" srcId="{37D3E636-1A71-4D81-A0DC-49A7491E23AE}" destId="{5787E9D4-A875-4C1A-B235-795569C01E80}" srcOrd="0" destOrd="0" parTransId="{E3E4F54B-B2D3-42C5-BB88-2E5D4E843B38}" sibTransId="{8392DDD8-07BC-4540-A02D-84BF9976F340}"/>
    <dgm:cxn modelId="{A480973F-65A1-4EAB-903F-FD77897847F9}" srcId="{12CFBA34-8DE4-42E8-BFCF-440030D345A9}" destId="{D6CF142D-933C-4304-874E-007F979293F5}" srcOrd="2" destOrd="0" parTransId="{B58E513B-6842-4131-B438-864F37BADD4B}" sibTransId="{D53A9E10-B699-45F9-B281-8F0A2EBE741B}"/>
    <dgm:cxn modelId="{FE7C8A42-DAA5-4CC8-BAA4-5539C8AA67B0}" srcId="{200E3F24-977A-45CF-A85A-F9B657BCEA2E}" destId="{2644D7DA-E8A0-45C8-9D80-50B836A6D2F6}" srcOrd="0" destOrd="0" parTransId="{169250FA-4CC2-48ED-A107-E203D704AD8C}" sibTransId="{2DA50ADB-2800-46D8-8AB5-953FE5AC6FDD}"/>
    <dgm:cxn modelId="{111AC94F-76D3-4CF0-BA75-898D98BC54E1}" type="presOf" srcId="{2644D7DA-E8A0-45C8-9D80-50B836A6D2F6}" destId="{1D9B1C5C-5510-4F4A-BA54-9F55DB0A9C22}" srcOrd="0" destOrd="0" presId="urn:microsoft.com/office/officeart/2005/8/layout/vList5"/>
    <dgm:cxn modelId="{2B615D7B-78FB-4105-93B5-8624AE5519C4}" srcId="{12CFBA34-8DE4-42E8-BFCF-440030D345A9}" destId="{BDA9C34C-4126-42DE-9147-8B721F0D4DFC}" srcOrd="0" destOrd="0" parTransId="{E01F71EB-4439-4521-8595-38D42E7C4E9C}" sibTransId="{944995D0-B8A9-4CF7-8E33-2FB7468D3BBC}"/>
    <dgm:cxn modelId="{929C1F82-DBA2-4391-B263-B3151E5CD4AF}" type="presOf" srcId="{200E3F24-977A-45CF-A85A-F9B657BCEA2E}" destId="{FDEEE36C-4E04-425B-B35D-37C37291CF50}" srcOrd="0" destOrd="0" presId="urn:microsoft.com/office/officeart/2005/8/layout/vList5"/>
    <dgm:cxn modelId="{03E2B58F-035C-48A3-B6DB-D142E91B44E4}" type="presOf" srcId="{D6CF142D-933C-4304-874E-007F979293F5}" destId="{87A0DEB6-AF46-47C6-82CE-E8799312E9A7}" srcOrd="0" destOrd="0" presId="urn:microsoft.com/office/officeart/2005/8/layout/vList5"/>
    <dgm:cxn modelId="{08773892-C406-455C-ABEC-453D3B115485}" type="presOf" srcId="{F4353ACF-C3C0-49D7-9E02-9B88DBFE1C88}" destId="{23A66FB7-DD4E-4C16-A75E-E1A67A37D74E}" srcOrd="0" destOrd="0" presId="urn:microsoft.com/office/officeart/2005/8/layout/vList5"/>
    <dgm:cxn modelId="{A63EB3A5-7D64-45EF-B584-D579D9D59F8F}" type="presOf" srcId="{37D3E636-1A71-4D81-A0DC-49A7491E23AE}" destId="{9BA7A61D-0104-4936-85F9-5EC3323BEBC2}" srcOrd="0" destOrd="0" presId="urn:microsoft.com/office/officeart/2005/8/layout/vList5"/>
    <dgm:cxn modelId="{EA9D4BB0-AF95-4FDA-AD41-B99B41B24861}" type="presOf" srcId="{BDA9C34C-4126-42DE-9147-8B721F0D4DFC}" destId="{7EFC742F-3E8E-4FE6-93E2-D99874AC662C}" srcOrd="0" destOrd="0" presId="urn:microsoft.com/office/officeart/2005/8/layout/vList5"/>
    <dgm:cxn modelId="{086645C3-D5BF-49EA-BF1F-DE18F841918D}" type="presOf" srcId="{C10F3566-6F47-4620-99BF-359BE6BED0DD}" destId="{286F185A-2AED-4776-9B19-08E924358BF7}" srcOrd="0" destOrd="0" presId="urn:microsoft.com/office/officeart/2005/8/layout/vList5"/>
    <dgm:cxn modelId="{9481BEE7-984C-447D-AA88-D72036E07F4D}" srcId="{BDA9C34C-4126-42DE-9147-8B721F0D4DFC}" destId="{F4353ACF-C3C0-49D7-9E02-9B88DBFE1C88}" srcOrd="0" destOrd="0" parTransId="{58BF8B4A-A25A-44F8-80BC-53886D253E5C}" sibTransId="{C0949A6D-866D-4CDB-A42B-F7DF78162EBC}"/>
    <dgm:cxn modelId="{61DE9CE9-0A1B-45E8-A0E1-703DBFCE271C}" type="presOf" srcId="{12CFBA34-8DE4-42E8-BFCF-440030D345A9}" destId="{2118B945-123C-4092-8E46-91723A74D966}" srcOrd="0" destOrd="0" presId="urn:microsoft.com/office/officeart/2005/8/layout/vList5"/>
    <dgm:cxn modelId="{2DDF56F3-79B1-4641-9D5B-CA22089BDBE9}" srcId="{5787E9D4-A875-4C1A-B235-795569C01E80}" destId="{3240DC19-F801-4B32-A0BE-C992DB8CE3BA}" srcOrd="0" destOrd="0" parTransId="{6B6F644F-E31B-4382-8D86-0968EA0C657B}" sibTransId="{0DA55A23-E991-4EF5-A81F-7BC3DADC7EB0}"/>
    <dgm:cxn modelId="{CA5A8AFF-4DE2-47B3-8BD8-986EE8303EEB}" srcId="{D6CF142D-933C-4304-874E-007F979293F5}" destId="{C10F3566-6F47-4620-99BF-359BE6BED0DD}" srcOrd="0" destOrd="0" parTransId="{F8A084B0-E758-4357-B0AD-ADA9AF618E2D}" sibTransId="{25B75A6D-1A9D-4DD6-85FF-557B21DB1D56}"/>
    <dgm:cxn modelId="{B96FD8BE-C396-4B32-81D3-265F45E327C3}" type="presParOf" srcId="{2118B945-123C-4092-8E46-91723A74D966}" destId="{3F2B6EBC-6431-4780-BDD5-90AD44937463}" srcOrd="0" destOrd="0" presId="urn:microsoft.com/office/officeart/2005/8/layout/vList5"/>
    <dgm:cxn modelId="{94D071C8-B3E8-4B6D-B72F-4A81824DA4FD}" type="presParOf" srcId="{3F2B6EBC-6431-4780-BDD5-90AD44937463}" destId="{7EFC742F-3E8E-4FE6-93E2-D99874AC662C}" srcOrd="0" destOrd="0" presId="urn:microsoft.com/office/officeart/2005/8/layout/vList5"/>
    <dgm:cxn modelId="{645979C3-8E88-4FC5-B3E1-F9EFE7663742}" type="presParOf" srcId="{3F2B6EBC-6431-4780-BDD5-90AD44937463}" destId="{23A66FB7-DD4E-4C16-A75E-E1A67A37D74E}" srcOrd="1" destOrd="0" presId="urn:microsoft.com/office/officeart/2005/8/layout/vList5"/>
    <dgm:cxn modelId="{A6CC832B-11C9-4FC5-B794-2ED95C88BA48}" type="presParOf" srcId="{2118B945-123C-4092-8E46-91723A74D966}" destId="{76055697-B34F-4A54-9144-74AC59BDC800}" srcOrd="1" destOrd="0" presId="urn:microsoft.com/office/officeart/2005/8/layout/vList5"/>
    <dgm:cxn modelId="{66791A00-85F4-420C-8388-644829CF00A0}" type="presParOf" srcId="{2118B945-123C-4092-8E46-91723A74D966}" destId="{2C99B6AE-7B5F-4A3E-BFE7-2D84CDCE4D45}" srcOrd="2" destOrd="0" presId="urn:microsoft.com/office/officeart/2005/8/layout/vList5"/>
    <dgm:cxn modelId="{822F1073-41C2-43C9-B1DB-E78AF78612B4}" type="presParOf" srcId="{2C99B6AE-7B5F-4A3E-BFE7-2D84CDCE4D45}" destId="{9BA7A61D-0104-4936-85F9-5EC3323BEBC2}" srcOrd="0" destOrd="0" presId="urn:microsoft.com/office/officeart/2005/8/layout/vList5"/>
    <dgm:cxn modelId="{7401B857-CA42-4A46-A3E2-4ADE49E48630}" type="presParOf" srcId="{2C99B6AE-7B5F-4A3E-BFE7-2D84CDCE4D45}" destId="{AC46829C-361F-4E3C-9C08-2A844F45ADFC}" srcOrd="1" destOrd="0" presId="urn:microsoft.com/office/officeart/2005/8/layout/vList5"/>
    <dgm:cxn modelId="{CF85CCE3-DD84-4CB5-AE62-1C51F7BAB79D}" type="presParOf" srcId="{2118B945-123C-4092-8E46-91723A74D966}" destId="{34BE1678-842F-47A7-AA90-1975AD96CFBE}" srcOrd="3" destOrd="0" presId="urn:microsoft.com/office/officeart/2005/8/layout/vList5"/>
    <dgm:cxn modelId="{7B849E1B-6F68-42D6-81E3-694BF3BA9487}" type="presParOf" srcId="{2118B945-123C-4092-8E46-91723A74D966}" destId="{94DDAFFE-EDE3-4530-88CD-1E77ED42E460}" srcOrd="4" destOrd="0" presId="urn:microsoft.com/office/officeart/2005/8/layout/vList5"/>
    <dgm:cxn modelId="{4690BBC2-CFF3-4173-AC9B-0AC49154F27E}" type="presParOf" srcId="{94DDAFFE-EDE3-4530-88CD-1E77ED42E460}" destId="{87A0DEB6-AF46-47C6-82CE-E8799312E9A7}" srcOrd="0" destOrd="0" presId="urn:microsoft.com/office/officeart/2005/8/layout/vList5"/>
    <dgm:cxn modelId="{B039AE49-4404-44B7-9A39-17D3B63504D4}" type="presParOf" srcId="{94DDAFFE-EDE3-4530-88CD-1E77ED42E460}" destId="{286F185A-2AED-4776-9B19-08E924358BF7}" srcOrd="1" destOrd="0" presId="urn:microsoft.com/office/officeart/2005/8/layout/vList5"/>
    <dgm:cxn modelId="{1A3B2C11-DDEE-4ACB-B842-EA6F57E4AEAA}" type="presParOf" srcId="{2118B945-123C-4092-8E46-91723A74D966}" destId="{DCC8F06F-1B4D-4652-926A-4AC68BB8CB37}" srcOrd="5" destOrd="0" presId="urn:microsoft.com/office/officeart/2005/8/layout/vList5"/>
    <dgm:cxn modelId="{6EDE61A9-77B1-4209-BB74-8F3D388404C7}" type="presParOf" srcId="{2118B945-123C-4092-8E46-91723A74D966}" destId="{99EEE370-DC11-4925-822D-9B0C4FF9043E}" srcOrd="6" destOrd="0" presId="urn:microsoft.com/office/officeart/2005/8/layout/vList5"/>
    <dgm:cxn modelId="{C83A7BC3-0BB8-435B-9318-42BD23AF7B6D}" type="presParOf" srcId="{99EEE370-DC11-4925-822D-9B0C4FF9043E}" destId="{FDEEE36C-4E04-425B-B35D-37C37291CF50}" srcOrd="0" destOrd="0" presId="urn:microsoft.com/office/officeart/2005/8/layout/vList5"/>
    <dgm:cxn modelId="{6FC8BFD7-AF73-4DD3-8C81-BB5285646BD8}" type="presParOf" srcId="{99EEE370-DC11-4925-822D-9B0C4FF9043E}" destId="{1D9B1C5C-5510-4F4A-BA54-9F55DB0A9C2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02AC3A-CEE5-4295-85E2-500746F1C4E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C41ECF81-BA1A-42A8-8DEA-ECFC24AD7686}">
      <dgm:prSet/>
      <dgm:spPr/>
      <dgm:t>
        <a:bodyPr/>
        <a:lstStyle/>
        <a:p>
          <a:r>
            <a:rPr lang="en-US" b="0" i="0" dirty="0"/>
            <a:t>Hosting dynamic websites on AWS</a:t>
          </a:r>
          <a:endParaRPr lang="en-US" dirty="0"/>
        </a:p>
      </dgm:t>
    </dgm:pt>
    <dgm:pt modelId="{4CA67205-7BF5-4423-8706-10CDABF17086}" type="parTrans" cxnId="{FA4898A2-BF93-46C4-B66E-A9B4BB463E42}">
      <dgm:prSet/>
      <dgm:spPr/>
      <dgm:t>
        <a:bodyPr/>
        <a:lstStyle/>
        <a:p>
          <a:endParaRPr lang="en-US"/>
        </a:p>
      </dgm:t>
    </dgm:pt>
    <dgm:pt modelId="{CF7487A2-3981-450B-9D51-4F8C7EC37208}" type="sibTrans" cxnId="{FA4898A2-BF93-46C4-B66E-A9B4BB463E42}">
      <dgm:prSet phldrT="01" phldr="0"/>
      <dgm:spPr/>
      <dgm:t>
        <a:bodyPr/>
        <a:lstStyle/>
        <a:p>
          <a:r>
            <a:rPr lang="en-US"/>
            <a:t>01</a:t>
          </a:r>
        </a:p>
      </dgm:t>
    </dgm:pt>
    <dgm:pt modelId="{2170AD7F-0ACF-42A6-9578-F815C0874E2A}">
      <dgm:prSet/>
      <dgm:spPr/>
      <dgm:t>
        <a:bodyPr/>
        <a:lstStyle/>
        <a:p>
          <a:r>
            <a:rPr lang="en-US" b="0" i="0"/>
            <a:t>(Using EC2, S3, and Route 53)</a:t>
          </a:r>
          <a:endParaRPr lang="en-US"/>
        </a:p>
      </dgm:t>
    </dgm:pt>
    <dgm:pt modelId="{9DB445AC-5C5C-45E6-BD00-8A9EBD37EA83}" type="parTrans" cxnId="{23874D91-93D2-4FBC-A140-883507D21451}">
      <dgm:prSet/>
      <dgm:spPr/>
      <dgm:t>
        <a:bodyPr/>
        <a:lstStyle/>
        <a:p>
          <a:endParaRPr lang="en-US"/>
        </a:p>
      </dgm:t>
    </dgm:pt>
    <dgm:pt modelId="{AB7C9AEF-A0E8-4177-9F1F-136C6EC32A92}" type="sibTrans" cxnId="{23874D91-93D2-4FBC-A140-883507D21451}">
      <dgm:prSet/>
      <dgm:spPr/>
      <dgm:t>
        <a:bodyPr/>
        <a:lstStyle/>
        <a:p>
          <a:endParaRPr lang="en-US"/>
        </a:p>
      </dgm:t>
    </dgm:pt>
    <dgm:pt modelId="{7460FC26-A317-4392-A0AA-97A0D8710673}">
      <dgm:prSet/>
      <dgm:spPr/>
      <dgm:t>
        <a:bodyPr/>
        <a:lstStyle/>
        <a:p>
          <a:r>
            <a:rPr lang="en-US" b="0" i="0" dirty="0"/>
            <a:t>Serverless data processing pipeline</a:t>
          </a:r>
          <a:endParaRPr lang="en-US" dirty="0"/>
        </a:p>
      </dgm:t>
    </dgm:pt>
    <dgm:pt modelId="{AFDC173F-FF80-47C1-AA9B-49147232A750}" type="parTrans" cxnId="{27EB7899-4EB3-4DEB-9904-952C5110B98E}">
      <dgm:prSet/>
      <dgm:spPr/>
      <dgm:t>
        <a:bodyPr/>
        <a:lstStyle/>
        <a:p>
          <a:endParaRPr lang="en-US"/>
        </a:p>
      </dgm:t>
    </dgm:pt>
    <dgm:pt modelId="{0CD6ACFB-1CB4-4034-9943-AF90911B5382}" type="sibTrans" cxnId="{27EB7899-4EB3-4DEB-9904-952C5110B98E}">
      <dgm:prSet phldrT="02" phldr="0"/>
      <dgm:spPr/>
      <dgm:t>
        <a:bodyPr/>
        <a:lstStyle/>
        <a:p>
          <a:r>
            <a:rPr lang="en-US"/>
            <a:t>02</a:t>
          </a:r>
        </a:p>
      </dgm:t>
    </dgm:pt>
    <dgm:pt modelId="{EF2FC7B2-764D-44A8-9652-CAF12C73E78C}">
      <dgm:prSet/>
      <dgm:spPr/>
      <dgm:t>
        <a:bodyPr/>
        <a:lstStyle/>
        <a:p>
          <a:r>
            <a:rPr lang="en-US" b="0" i="0"/>
            <a:t>(Lambda, S3, and DynamoDB)</a:t>
          </a:r>
          <a:endParaRPr lang="en-US"/>
        </a:p>
      </dgm:t>
    </dgm:pt>
    <dgm:pt modelId="{1015B076-747F-4F65-956E-57A136C6B6F8}" type="parTrans" cxnId="{F67F758E-2BB5-46F4-8651-B5B3616FF655}">
      <dgm:prSet/>
      <dgm:spPr/>
      <dgm:t>
        <a:bodyPr/>
        <a:lstStyle/>
        <a:p>
          <a:endParaRPr lang="en-US"/>
        </a:p>
      </dgm:t>
    </dgm:pt>
    <dgm:pt modelId="{F9A59860-140D-4558-B17D-1FC19C5B25F0}" type="sibTrans" cxnId="{F67F758E-2BB5-46F4-8651-B5B3616FF655}">
      <dgm:prSet/>
      <dgm:spPr/>
      <dgm:t>
        <a:bodyPr/>
        <a:lstStyle/>
        <a:p>
          <a:endParaRPr lang="en-US"/>
        </a:p>
      </dgm:t>
    </dgm:pt>
    <dgm:pt modelId="{0B5DF6C2-DD35-489F-A224-415EB84B0E3A}">
      <dgm:prSet/>
      <dgm:spPr/>
      <dgm:t>
        <a:bodyPr/>
        <a:lstStyle/>
        <a:p>
          <a:r>
            <a:rPr lang="en-US" b="0" i="0" dirty="0"/>
            <a:t>Disaster recovery strategy using AWS</a:t>
          </a:r>
          <a:endParaRPr lang="en-US" dirty="0"/>
        </a:p>
      </dgm:t>
    </dgm:pt>
    <dgm:pt modelId="{89CC2C17-F62E-48AB-A275-E6FE15AECDCF}" type="parTrans" cxnId="{9DCBAE10-2027-4119-8756-9355F655914D}">
      <dgm:prSet/>
      <dgm:spPr/>
      <dgm:t>
        <a:bodyPr/>
        <a:lstStyle/>
        <a:p>
          <a:endParaRPr lang="en-US"/>
        </a:p>
      </dgm:t>
    </dgm:pt>
    <dgm:pt modelId="{F33BA725-5060-4490-9A9C-E0DE3A1A3DAB}" type="sibTrans" cxnId="{9DCBAE10-2027-4119-8756-9355F655914D}">
      <dgm:prSet phldrT="03" phldr="0"/>
      <dgm:spPr/>
      <dgm:t>
        <a:bodyPr/>
        <a:lstStyle/>
        <a:p>
          <a:r>
            <a:rPr lang="en-US"/>
            <a:t>03</a:t>
          </a:r>
        </a:p>
      </dgm:t>
    </dgm:pt>
    <dgm:pt modelId="{572F4395-A236-481A-B94A-1902C14F6A78}">
      <dgm:prSet/>
      <dgm:spPr/>
      <dgm:t>
        <a:bodyPr/>
        <a:lstStyle/>
        <a:p>
          <a:r>
            <a:rPr lang="en-US" b="0" i="0"/>
            <a:t>(EC2, S3, and Route 53)</a:t>
          </a:r>
          <a:endParaRPr lang="en-US"/>
        </a:p>
      </dgm:t>
    </dgm:pt>
    <dgm:pt modelId="{D3D31235-BB1A-4297-86B1-00ECD72D422B}" type="parTrans" cxnId="{2FF3E986-8294-419E-AD01-3750AF1779AB}">
      <dgm:prSet/>
      <dgm:spPr/>
      <dgm:t>
        <a:bodyPr/>
        <a:lstStyle/>
        <a:p>
          <a:endParaRPr lang="en-US"/>
        </a:p>
      </dgm:t>
    </dgm:pt>
    <dgm:pt modelId="{9E881304-E2E9-4DA1-8F82-659BF3D5DF56}" type="sibTrans" cxnId="{2FF3E986-8294-419E-AD01-3750AF1779AB}">
      <dgm:prSet/>
      <dgm:spPr/>
      <dgm:t>
        <a:bodyPr/>
        <a:lstStyle/>
        <a:p>
          <a:endParaRPr lang="en-US"/>
        </a:p>
      </dgm:t>
    </dgm:pt>
    <dgm:pt modelId="{F3586A89-652C-47A7-AF91-3D071A8D36CC}">
      <dgm:prSet/>
      <dgm:spPr/>
      <dgm:t>
        <a:bodyPr/>
        <a:lstStyle/>
        <a:p>
          <a:r>
            <a:rPr lang="en-US" b="0" i="0" dirty="0"/>
            <a:t>Creating a data warehouse for big data analytics</a:t>
          </a:r>
          <a:endParaRPr lang="en-US" dirty="0"/>
        </a:p>
      </dgm:t>
    </dgm:pt>
    <dgm:pt modelId="{CB476EDC-2D7E-4169-BAF2-F5962A54552A}" type="parTrans" cxnId="{D9279846-16F7-4805-A78D-158901FD0985}">
      <dgm:prSet/>
      <dgm:spPr/>
      <dgm:t>
        <a:bodyPr/>
        <a:lstStyle/>
        <a:p>
          <a:endParaRPr lang="en-US"/>
        </a:p>
      </dgm:t>
    </dgm:pt>
    <dgm:pt modelId="{7AA18F36-EE0B-427A-A9B5-4F53EFA6C603}" type="sibTrans" cxnId="{D9279846-16F7-4805-A78D-158901FD0985}">
      <dgm:prSet phldrT="04" phldr="0"/>
      <dgm:spPr/>
      <dgm:t>
        <a:bodyPr/>
        <a:lstStyle/>
        <a:p>
          <a:r>
            <a:rPr lang="en-US"/>
            <a:t>04</a:t>
          </a:r>
        </a:p>
      </dgm:t>
    </dgm:pt>
    <dgm:pt modelId="{7260CC8E-EDC2-47F2-BAEE-58FC468107E4}">
      <dgm:prSet/>
      <dgm:spPr/>
      <dgm:t>
        <a:bodyPr/>
        <a:lstStyle/>
        <a:p>
          <a:r>
            <a:rPr lang="en-US" b="0" i="0"/>
            <a:t>(Redshift, Glue, and Quicksight)</a:t>
          </a:r>
          <a:endParaRPr lang="en-US"/>
        </a:p>
      </dgm:t>
    </dgm:pt>
    <dgm:pt modelId="{2AF9ED44-185A-4E75-987C-FF096DAD1CB5}" type="parTrans" cxnId="{38DB05FF-938B-4CFE-8739-07A8A5824572}">
      <dgm:prSet/>
      <dgm:spPr/>
      <dgm:t>
        <a:bodyPr/>
        <a:lstStyle/>
        <a:p>
          <a:endParaRPr lang="en-US"/>
        </a:p>
      </dgm:t>
    </dgm:pt>
    <dgm:pt modelId="{5717C77E-CBA4-4DFC-870F-96373D4D4B37}" type="sibTrans" cxnId="{38DB05FF-938B-4CFE-8739-07A8A5824572}">
      <dgm:prSet/>
      <dgm:spPr/>
      <dgm:t>
        <a:bodyPr/>
        <a:lstStyle/>
        <a:p>
          <a:endParaRPr lang="en-US"/>
        </a:p>
      </dgm:t>
    </dgm:pt>
    <dgm:pt modelId="{91487A5E-2137-4D89-A354-B3860C06BD47}" type="pres">
      <dgm:prSet presAssocID="{3202AC3A-CEE5-4295-85E2-500746F1C4E2}" presName="Name0" presStyleCnt="0">
        <dgm:presLayoutVars>
          <dgm:animLvl val="lvl"/>
          <dgm:resizeHandles val="exact"/>
        </dgm:presLayoutVars>
      </dgm:prSet>
      <dgm:spPr/>
    </dgm:pt>
    <dgm:pt modelId="{B1B8329F-762D-49F9-B249-D4FC60C5B0A7}" type="pres">
      <dgm:prSet presAssocID="{C41ECF81-BA1A-42A8-8DEA-ECFC24AD7686}" presName="compositeNode" presStyleCnt="0">
        <dgm:presLayoutVars>
          <dgm:bulletEnabled val="1"/>
        </dgm:presLayoutVars>
      </dgm:prSet>
      <dgm:spPr/>
    </dgm:pt>
    <dgm:pt modelId="{45AED313-D081-488F-8093-48D2C4730F1B}" type="pres">
      <dgm:prSet presAssocID="{C41ECF81-BA1A-42A8-8DEA-ECFC24AD7686}" presName="bgRect" presStyleLbl="alignNode1" presStyleIdx="0" presStyleCnt="4"/>
      <dgm:spPr/>
    </dgm:pt>
    <dgm:pt modelId="{01EEBE0D-C896-4E4F-BE6F-6281B58C56EA}" type="pres">
      <dgm:prSet presAssocID="{CF7487A2-3981-450B-9D51-4F8C7EC37208}" presName="sibTransNodeRect" presStyleLbl="alignNode1" presStyleIdx="0" presStyleCnt="4">
        <dgm:presLayoutVars>
          <dgm:chMax val="0"/>
          <dgm:bulletEnabled val="1"/>
        </dgm:presLayoutVars>
      </dgm:prSet>
      <dgm:spPr/>
    </dgm:pt>
    <dgm:pt modelId="{3DCD3EC0-49FA-4BAC-9C2E-041B022FC810}" type="pres">
      <dgm:prSet presAssocID="{C41ECF81-BA1A-42A8-8DEA-ECFC24AD7686}" presName="nodeRect" presStyleLbl="alignNode1" presStyleIdx="0" presStyleCnt="4">
        <dgm:presLayoutVars>
          <dgm:bulletEnabled val="1"/>
        </dgm:presLayoutVars>
      </dgm:prSet>
      <dgm:spPr/>
    </dgm:pt>
    <dgm:pt modelId="{BD54A272-4530-4386-A5F3-1F063BBF4CFF}" type="pres">
      <dgm:prSet presAssocID="{CF7487A2-3981-450B-9D51-4F8C7EC37208}" presName="sibTrans" presStyleCnt="0"/>
      <dgm:spPr/>
    </dgm:pt>
    <dgm:pt modelId="{75BF177C-4948-4091-BCD5-01C0F873EE34}" type="pres">
      <dgm:prSet presAssocID="{7460FC26-A317-4392-A0AA-97A0D8710673}" presName="compositeNode" presStyleCnt="0">
        <dgm:presLayoutVars>
          <dgm:bulletEnabled val="1"/>
        </dgm:presLayoutVars>
      </dgm:prSet>
      <dgm:spPr/>
    </dgm:pt>
    <dgm:pt modelId="{CDE81296-DBDA-4AD4-93AC-FB77DE403514}" type="pres">
      <dgm:prSet presAssocID="{7460FC26-A317-4392-A0AA-97A0D8710673}" presName="bgRect" presStyleLbl="alignNode1" presStyleIdx="1" presStyleCnt="4"/>
      <dgm:spPr/>
    </dgm:pt>
    <dgm:pt modelId="{2C9D3633-8CBF-4404-94E1-3893F108332D}" type="pres">
      <dgm:prSet presAssocID="{0CD6ACFB-1CB4-4034-9943-AF90911B5382}" presName="sibTransNodeRect" presStyleLbl="alignNode1" presStyleIdx="1" presStyleCnt="4">
        <dgm:presLayoutVars>
          <dgm:chMax val="0"/>
          <dgm:bulletEnabled val="1"/>
        </dgm:presLayoutVars>
      </dgm:prSet>
      <dgm:spPr/>
    </dgm:pt>
    <dgm:pt modelId="{F57B01E3-0950-49BC-BE3C-9113035E02EF}" type="pres">
      <dgm:prSet presAssocID="{7460FC26-A317-4392-A0AA-97A0D8710673}" presName="nodeRect" presStyleLbl="alignNode1" presStyleIdx="1" presStyleCnt="4">
        <dgm:presLayoutVars>
          <dgm:bulletEnabled val="1"/>
        </dgm:presLayoutVars>
      </dgm:prSet>
      <dgm:spPr/>
    </dgm:pt>
    <dgm:pt modelId="{B594D89E-0D5B-4DCD-8C4E-ED33FC2B928D}" type="pres">
      <dgm:prSet presAssocID="{0CD6ACFB-1CB4-4034-9943-AF90911B5382}" presName="sibTrans" presStyleCnt="0"/>
      <dgm:spPr/>
    </dgm:pt>
    <dgm:pt modelId="{419C6D32-C49F-4EFC-8009-BAF23771DF70}" type="pres">
      <dgm:prSet presAssocID="{0B5DF6C2-DD35-489F-A224-415EB84B0E3A}" presName="compositeNode" presStyleCnt="0">
        <dgm:presLayoutVars>
          <dgm:bulletEnabled val="1"/>
        </dgm:presLayoutVars>
      </dgm:prSet>
      <dgm:spPr/>
    </dgm:pt>
    <dgm:pt modelId="{34D7769E-47CF-4FF2-A9E9-635F25EE601A}" type="pres">
      <dgm:prSet presAssocID="{0B5DF6C2-DD35-489F-A224-415EB84B0E3A}" presName="bgRect" presStyleLbl="alignNode1" presStyleIdx="2" presStyleCnt="4"/>
      <dgm:spPr/>
    </dgm:pt>
    <dgm:pt modelId="{F12915A8-03C5-4ED6-A7C0-2CE92DE2D447}" type="pres">
      <dgm:prSet presAssocID="{F33BA725-5060-4490-9A9C-E0DE3A1A3DAB}" presName="sibTransNodeRect" presStyleLbl="alignNode1" presStyleIdx="2" presStyleCnt="4">
        <dgm:presLayoutVars>
          <dgm:chMax val="0"/>
          <dgm:bulletEnabled val="1"/>
        </dgm:presLayoutVars>
      </dgm:prSet>
      <dgm:spPr/>
    </dgm:pt>
    <dgm:pt modelId="{7019C43D-B55B-483F-8019-7B6100594DA4}" type="pres">
      <dgm:prSet presAssocID="{0B5DF6C2-DD35-489F-A224-415EB84B0E3A}" presName="nodeRect" presStyleLbl="alignNode1" presStyleIdx="2" presStyleCnt="4">
        <dgm:presLayoutVars>
          <dgm:bulletEnabled val="1"/>
        </dgm:presLayoutVars>
      </dgm:prSet>
      <dgm:spPr/>
    </dgm:pt>
    <dgm:pt modelId="{FAF187EF-2267-4B01-9062-8A2E1734AC3B}" type="pres">
      <dgm:prSet presAssocID="{F33BA725-5060-4490-9A9C-E0DE3A1A3DAB}" presName="sibTrans" presStyleCnt="0"/>
      <dgm:spPr/>
    </dgm:pt>
    <dgm:pt modelId="{E7FCB645-B137-4197-BD29-BE5837C8ABCD}" type="pres">
      <dgm:prSet presAssocID="{F3586A89-652C-47A7-AF91-3D071A8D36CC}" presName="compositeNode" presStyleCnt="0">
        <dgm:presLayoutVars>
          <dgm:bulletEnabled val="1"/>
        </dgm:presLayoutVars>
      </dgm:prSet>
      <dgm:spPr/>
    </dgm:pt>
    <dgm:pt modelId="{839071AC-635E-4808-8CF5-431CBD87A634}" type="pres">
      <dgm:prSet presAssocID="{F3586A89-652C-47A7-AF91-3D071A8D36CC}" presName="bgRect" presStyleLbl="alignNode1" presStyleIdx="3" presStyleCnt="4"/>
      <dgm:spPr/>
    </dgm:pt>
    <dgm:pt modelId="{BC777294-CBD1-44A4-BB87-347D05B49A27}" type="pres">
      <dgm:prSet presAssocID="{7AA18F36-EE0B-427A-A9B5-4F53EFA6C603}" presName="sibTransNodeRect" presStyleLbl="alignNode1" presStyleIdx="3" presStyleCnt="4">
        <dgm:presLayoutVars>
          <dgm:chMax val="0"/>
          <dgm:bulletEnabled val="1"/>
        </dgm:presLayoutVars>
      </dgm:prSet>
      <dgm:spPr/>
    </dgm:pt>
    <dgm:pt modelId="{B8568576-5A50-49B9-8C76-2BC615A91E12}" type="pres">
      <dgm:prSet presAssocID="{F3586A89-652C-47A7-AF91-3D071A8D36CC}" presName="nodeRect" presStyleLbl="alignNode1" presStyleIdx="3" presStyleCnt="4">
        <dgm:presLayoutVars>
          <dgm:bulletEnabled val="1"/>
        </dgm:presLayoutVars>
      </dgm:prSet>
      <dgm:spPr/>
    </dgm:pt>
  </dgm:ptLst>
  <dgm:cxnLst>
    <dgm:cxn modelId="{E743B508-E8AC-4B37-BFAE-32DD8DD8778C}" type="presOf" srcId="{C41ECF81-BA1A-42A8-8DEA-ECFC24AD7686}" destId="{3DCD3EC0-49FA-4BAC-9C2E-041B022FC810}" srcOrd="1" destOrd="0" presId="urn:microsoft.com/office/officeart/2016/7/layout/LinearBlockProcessNumbered"/>
    <dgm:cxn modelId="{A9D3680E-5D64-434A-912E-DC2E027BF2DC}" type="presOf" srcId="{7AA18F36-EE0B-427A-A9B5-4F53EFA6C603}" destId="{BC777294-CBD1-44A4-BB87-347D05B49A27}" srcOrd="0" destOrd="0" presId="urn:microsoft.com/office/officeart/2016/7/layout/LinearBlockProcessNumbered"/>
    <dgm:cxn modelId="{9DCBAE10-2027-4119-8756-9355F655914D}" srcId="{3202AC3A-CEE5-4295-85E2-500746F1C4E2}" destId="{0B5DF6C2-DD35-489F-A224-415EB84B0E3A}" srcOrd="2" destOrd="0" parTransId="{89CC2C17-F62E-48AB-A275-E6FE15AECDCF}" sibTransId="{F33BA725-5060-4490-9A9C-E0DE3A1A3DAB}"/>
    <dgm:cxn modelId="{51865A25-9BED-48C4-B3A2-125BD4476FDC}" type="presOf" srcId="{572F4395-A236-481A-B94A-1902C14F6A78}" destId="{7019C43D-B55B-483F-8019-7B6100594DA4}" srcOrd="0" destOrd="1" presId="urn:microsoft.com/office/officeart/2016/7/layout/LinearBlockProcessNumbered"/>
    <dgm:cxn modelId="{647F7132-6279-458D-8D7B-0580E322BFF8}" type="presOf" srcId="{CF7487A2-3981-450B-9D51-4F8C7EC37208}" destId="{01EEBE0D-C896-4E4F-BE6F-6281B58C56EA}" srcOrd="0" destOrd="0" presId="urn:microsoft.com/office/officeart/2016/7/layout/LinearBlockProcessNumbered"/>
    <dgm:cxn modelId="{13646C37-68B2-4729-BA66-3D39D7F89F9D}" type="presOf" srcId="{0B5DF6C2-DD35-489F-A224-415EB84B0E3A}" destId="{34D7769E-47CF-4FF2-A9E9-635F25EE601A}" srcOrd="0" destOrd="0" presId="urn:microsoft.com/office/officeart/2016/7/layout/LinearBlockProcessNumbered"/>
    <dgm:cxn modelId="{D8939F37-8EAD-47F7-9753-866EB8861342}" type="presOf" srcId="{F3586A89-652C-47A7-AF91-3D071A8D36CC}" destId="{B8568576-5A50-49B9-8C76-2BC615A91E12}" srcOrd="1" destOrd="0" presId="urn:microsoft.com/office/officeart/2016/7/layout/LinearBlockProcessNumbered"/>
    <dgm:cxn modelId="{D9279846-16F7-4805-A78D-158901FD0985}" srcId="{3202AC3A-CEE5-4295-85E2-500746F1C4E2}" destId="{F3586A89-652C-47A7-AF91-3D071A8D36CC}" srcOrd="3" destOrd="0" parTransId="{CB476EDC-2D7E-4169-BAF2-F5962A54552A}" sibTransId="{7AA18F36-EE0B-427A-A9B5-4F53EFA6C603}"/>
    <dgm:cxn modelId="{0E494A48-E7CD-45BA-8FD8-1DEFBA437EEE}" type="presOf" srcId="{F33BA725-5060-4490-9A9C-E0DE3A1A3DAB}" destId="{F12915A8-03C5-4ED6-A7C0-2CE92DE2D447}" srcOrd="0" destOrd="0" presId="urn:microsoft.com/office/officeart/2016/7/layout/LinearBlockProcessNumbered"/>
    <dgm:cxn modelId="{63CC9B69-36BF-49C8-BAFC-291A3F433CF2}" type="presOf" srcId="{2170AD7F-0ACF-42A6-9578-F815C0874E2A}" destId="{3DCD3EC0-49FA-4BAC-9C2E-041B022FC810}" srcOrd="0" destOrd="1" presId="urn:microsoft.com/office/officeart/2016/7/layout/LinearBlockProcessNumbered"/>
    <dgm:cxn modelId="{3B7A2878-6B4C-41ED-A60F-3F3D46CF7BAD}" type="presOf" srcId="{F3586A89-652C-47A7-AF91-3D071A8D36CC}" destId="{839071AC-635E-4808-8CF5-431CBD87A634}" srcOrd="0" destOrd="0" presId="urn:microsoft.com/office/officeart/2016/7/layout/LinearBlockProcessNumbered"/>
    <dgm:cxn modelId="{87C7F280-310D-40C8-BA87-00D7A3BA32E6}" type="presOf" srcId="{7260CC8E-EDC2-47F2-BAEE-58FC468107E4}" destId="{B8568576-5A50-49B9-8C76-2BC615A91E12}" srcOrd="0" destOrd="1" presId="urn:microsoft.com/office/officeart/2016/7/layout/LinearBlockProcessNumbered"/>
    <dgm:cxn modelId="{48E53981-EE6D-491C-88DF-6BCECF1D83F4}" type="presOf" srcId="{0CD6ACFB-1CB4-4034-9943-AF90911B5382}" destId="{2C9D3633-8CBF-4404-94E1-3893F108332D}" srcOrd="0" destOrd="0" presId="urn:microsoft.com/office/officeart/2016/7/layout/LinearBlockProcessNumbered"/>
    <dgm:cxn modelId="{425C2582-C448-40F4-9060-ED17F12CE4DB}" type="presOf" srcId="{C41ECF81-BA1A-42A8-8DEA-ECFC24AD7686}" destId="{45AED313-D081-488F-8093-48D2C4730F1B}" srcOrd="0" destOrd="0" presId="urn:microsoft.com/office/officeart/2016/7/layout/LinearBlockProcessNumbered"/>
    <dgm:cxn modelId="{2FF3E986-8294-419E-AD01-3750AF1779AB}" srcId="{0B5DF6C2-DD35-489F-A224-415EB84B0E3A}" destId="{572F4395-A236-481A-B94A-1902C14F6A78}" srcOrd="0" destOrd="0" parTransId="{D3D31235-BB1A-4297-86B1-00ECD72D422B}" sibTransId="{9E881304-E2E9-4DA1-8F82-659BF3D5DF56}"/>
    <dgm:cxn modelId="{F67F758E-2BB5-46F4-8651-B5B3616FF655}" srcId="{7460FC26-A317-4392-A0AA-97A0D8710673}" destId="{EF2FC7B2-764D-44A8-9652-CAF12C73E78C}" srcOrd="0" destOrd="0" parTransId="{1015B076-747F-4F65-956E-57A136C6B6F8}" sibTransId="{F9A59860-140D-4558-B17D-1FC19C5B25F0}"/>
    <dgm:cxn modelId="{23874D91-93D2-4FBC-A140-883507D21451}" srcId="{C41ECF81-BA1A-42A8-8DEA-ECFC24AD7686}" destId="{2170AD7F-0ACF-42A6-9578-F815C0874E2A}" srcOrd="0" destOrd="0" parTransId="{9DB445AC-5C5C-45E6-BD00-8A9EBD37EA83}" sibTransId="{AB7C9AEF-A0E8-4177-9F1F-136C6EC32A92}"/>
    <dgm:cxn modelId="{BB3FF393-EF81-4671-8FFA-1E3FEB9EED45}" type="presOf" srcId="{7460FC26-A317-4392-A0AA-97A0D8710673}" destId="{F57B01E3-0950-49BC-BE3C-9113035E02EF}" srcOrd="1" destOrd="0" presId="urn:microsoft.com/office/officeart/2016/7/layout/LinearBlockProcessNumbered"/>
    <dgm:cxn modelId="{27EB7899-4EB3-4DEB-9904-952C5110B98E}" srcId="{3202AC3A-CEE5-4295-85E2-500746F1C4E2}" destId="{7460FC26-A317-4392-A0AA-97A0D8710673}" srcOrd="1" destOrd="0" parTransId="{AFDC173F-FF80-47C1-AA9B-49147232A750}" sibTransId="{0CD6ACFB-1CB4-4034-9943-AF90911B5382}"/>
    <dgm:cxn modelId="{FA4898A2-BF93-46C4-B66E-A9B4BB463E42}" srcId="{3202AC3A-CEE5-4295-85E2-500746F1C4E2}" destId="{C41ECF81-BA1A-42A8-8DEA-ECFC24AD7686}" srcOrd="0" destOrd="0" parTransId="{4CA67205-7BF5-4423-8706-10CDABF17086}" sibTransId="{CF7487A2-3981-450B-9D51-4F8C7EC37208}"/>
    <dgm:cxn modelId="{29E85BCE-751D-4493-97AC-1328252170D6}" type="presOf" srcId="{3202AC3A-CEE5-4295-85E2-500746F1C4E2}" destId="{91487A5E-2137-4D89-A354-B3860C06BD47}" srcOrd="0" destOrd="0" presId="urn:microsoft.com/office/officeart/2016/7/layout/LinearBlockProcessNumbered"/>
    <dgm:cxn modelId="{419C45D8-341D-4973-9D8B-E75167352AFC}" type="presOf" srcId="{EF2FC7B2-764D-44A8-9652-CAF12C73E78C}" destId="{F57B01E3-0950-49BC-BE3C-9113035E02EF}" srcOrd="0" destOrd="1" presId="urn:microsoft.com/office/officeart/2016/7/layout/LinearBlockProcessNumbered"/>
    <dgm:cxn modelId="{E5759BF3-86F5-4770-B1FD-8A381DF740BA}" type="presOf" srcId="{7460FC26-A317-4392-A0AA-97A0D8710673}" destId="{CDE81296-DBDA-4AD4-93AC-FB77DE403514}" srcOrd="0" destOrd="0" presId="urn:microsoft.com/office/officeart/2016/7/layout/LinearBlockProcessNumbered"/>
    <dgm:cxn modelId="{B28768F8-69EA-4D52-A844-7A1C709A5F04}" type="presOf" srcId="{0B5DF6C2-DD35-489F-A224-415EB84B0E3A}" destId="{7019C43D-B55B-483F-8019-7B6100594DA4}" srcOrd="1" destOrd="0" presId="urn:microsoft.com/office/officeart/2016/7/layout/LinearBlockProcessNumbered"/>
    <dgm:cxn modelId="{38DB05FF-938B-4CFE-8739-07A8A5824572}" srcId="{F3586A89-652C-47A7-AF91-3D071A8D36CC}" destId="{7260CC8E-EDC2-47F2-BAEE-58FC468107E4}" srcOrd="0" destOrd="0" parTransId="{2AF9ED44-185A-4E75-987C-FF096DAD1CB5}" sibTransId="{5717C77E-CBA4-4DFC-870F-96373D4D4B37}"/>
    <dgm:cxn modelId="{22CA7CE9-2965-4D61-BB9F-B9273BF98190}" type="presParOf" srcId="{91487A5E-2137-4D89-A354-B3860C06BD47}" destId="{B1B8329F-762D-49F9-B249-D4FC60C5B0A7}" srcOrd="0" destOrd="0" presId="urn:microsoft.com/office/officeart/2016/7/layout/LinearBlockProcessNumbered"/>
    <dgm:cxn modelId="{C69448A7-B6DB-4B68-85E0-9FF40D744764}" type="presParOf" srcId="{B1B8329F-762D-49F9-B249-D4FC60C5B0A7}" destId="{45AED313-D081-488F-8093-48D2C4730F1B}" srcOrd="0" destOrd="0" presId="urn:microsoft.com/office/officeart/2016/7/layout/LinearBlockProcessNumbered"/>
    <dgm:cxn modelId="{FE69EAA6-E444-4954-88B6-4D39FC640323}" type="presParOf" srcId="{B1B8329F-762D-49F9-B249-D4FC60C5B0A7}" destId="{01EEBE0D-C896-4E4F-BE6F-6281B58C56EA}" srcOrd="1" destOrd="0" presId="urn:microsoft.com/office/officeart/2016/7/layout/LinearBlockProcessNumbered"/>
    <dgm:cxn modelId="{D0B15057-FABB-4186-8F94-4304AC2DBB7F}" type="presParOf" srcId="{B1B8329F-762D-49F9-B249-D4FC60C5B0A7}" destId="{3DCD3EC0-49FA-4BAC-9C2E-041B022FC810}" srcOrd="2" destOrd="0" presId="urn:microsoft.com/office/officeart/2016/7/layout/LinearBlockProcessNumbered"/>
    <dgm:cxn modelId="{4B8E1603-DC54-4B86-B906-562969CF5635}" type="presParOf" srcId="{91487A5E-2137-4D89-A354-B3860C06BD47}" destId="{BD54A272-4530-4386-A5F3-1F063BBF4CFF}" srcOrd="1" destOrd="0" presId="urn:microsoft.com/office/officeart/2016/7/layout/LinearBlockProcessNumbered"/>
    <dgm:cxn modelId="{B81B6A77-3263-4173-B9D2-0D810347B105}" type="presParOf" srcId="{91487A5E-2137-4D89-A354-B3860C06BD47}" destId="{75BF177C-4948-4091-BCD5-01C0F873EE34}" srcOrd="2" destOrd="0" presId="urn:microsoft.com/office/officeart/2016/7/layout/LinearBlockProcessNumbered"/>
    <dgm:cxn modelId="{7726CE33-C048-4A6B-9F13-B44CBE1FD340}" type="presParOf" srcId="{75BF177C-4948-4091-BCD5-01C0F873EE34}" destId="{CDE81296-DBDA-4AD4-93AC-FB77DE403514}" srcOrd="0" destOrd="0" presId="urn:microsoft.com/office/officeart/2016/7/layout/LinearBlockProcessNumbered"/>
    <dgm:cxn modelId="{FC82DBB5-89E6-4249-AA6B-96A51D04442E}" type="presParOf" srcId="{75BF177C-4948-4091-BCD5-01C0F873EE34}" destId="{2C9D3633-8CBF-4404-94E1-3893F108332D}" srcOrd="1" destOrd="0" presId="urn:microsoft.com/office/officeart/2016/7/layout/LinearBlockProcessNumbered"/>
    <dgm:cxn modelId="{9E349A0F-4C03-4BBA-BA28-B19CB917E74B}" type="presParOf" srcId="{75BF177C-4948-4091-BCD5-01C0F873EE34}" destId="{F57B01E3-0950-49BC-BE3C-9113035E02EF}" srcOrd="2" destOrd="0" presId="urn:microsoft.com/office/officeart/2016/7/layout/LinearBlockProcessNumbered"/>
    <dgm:cxn modelId="{E7A15FD8-AF29-4820-9B63-58DE32D8CDC2}" type="presParOf" srcId="{91487A5E-2137-4D89-A354-B3860C06BD47}" destId="{B594D89E-0D5B-4DCD-8C4E-ED33FC2B928D}" srcOrd="3" destOrd="0" presId="urn:microsoft.com/office/officeart/2016/7/layout/LinearBlockProcessNumbered"/>
    <dgm:cxn modelId="{D3D7F8EF-9887-4A60-B562-F69D13E3DC9E}" type="presParOf" srcId="{91487A5E-2137-4D89-A354-B3860C06BD47}" destId="{419C6D32-C49F-4EFC-8009-BAF23771DF70}" srcOrd="4" destOrd="0" presId="urn:microsoft.com/office/officeart/2016/7/layout/LinearBlockProcessNumbered"/>
    <dgm:cxn modelId="{D3FD93C4-5A4F-4B6C-938E-D1EDCE1E3E5E}" type="presParOf" srcId="{419C6D32-C49F-4EFC-8009-BAF23771DF70}" destId="{34D7769E-47CF-4FF2-A9E9-635F25EE601A}" srcOrd="0" destOrd="0" presId="urn:microsoft.com/office/officeart/2016/7/layout/LinearBlockProcessNumbered"/>
    <dgm:cxn modelId="{5F4B725E-BE23-486E-A0A3-C3783038643A}" type="presParOf" srcId="{419C6D32-C49F-4EFC-8009-BAF23771DF70}" destId="{F12915A8-03C5-4ED6-A7C0-2CE92DE2D447}" srcOrd="1" destOrd="0" presId="urn:microsoft.com/office/officeart/2016/7/layout/LinearBlockProcessNumbered"/>
    <dgm:cxn modelId="{45A0E6FF-0836-443A-B15F-E5790C917A10}" type="presParOf" srcId="{419C6D32-C49F-4EFC-8009-BAF23771DF70}" destId="{7019C43D-B55B-483F-8019-7B6100594DA4}" srcOrd="2" destOrd="0" presId="urn:microsoft.com/office/officeart/2016/7/layout/LinearBlockProcessNumbered"/>
    <dgm:cxn modelId="{21434FD1-D566-4A28-9BE6-52C487B65833}" type="presParOf" srcId="{91487A5E-2137-4D89-A354-B3860C06BD47}" destId="{FAF187EF-2267-4B01-9062-8A2E1734AC3B}" srcOrd="5" destOrd="0" presId="urn:microsoft.com/office/officeart/2016/7/layout/LinearBlockProcessNumbered"/>
    <dgm:cxn modelId="{D91AA84C-5517-444F-B232-0543B52E1A8C}" type="presParOf" srcId="{91487A5E-2137-4D89-A354-B3860C06BD47}" destId="{E7FCB645-B137-4197-BD29-BE5837C8ABCD}" srcOrd="6" destOrd="0" presId="urn:microsoft.com/office/officeart/2016/7/layout/LinearBlockProcessNumbered"/>
    <dgm:cxn modelId="{A8B28026-F5FD-44AA-99F1-65CDFC5301E2}" type="presParOf" srcId="{E7FCB645-B137-4197-BD29-BE5837C8ABCD}" destId="{839071AC-635E-4808-8CF5-431CBD87A634}" srcOrd="0" destOrd="0" presId="urn:microsoft.com/office/officeart/2016/7/layout/LinearBlockProcessNumbered"/>
    <dgm:cxn modelId="{D314ADEB-D264-4B5A-ABFF-6B21F9CD07C0}" type="presParOf" srcId="{E7FCB645-B137-4197-BD29-BE5837C8ABCD}" destId="{BC777294-CBD1-44A4-BB87-347D05B49A27}" srcOrd="1" destOrd="0" presId="urn:microsoft.com/office/officeart/2016/7/layout/LinearBlockProcessNumbered"/>
    <dgm:cxn modelId="{88316C7F-9A21-47BD-925D-E9979EA5EA82}" type="presParOf" srcId="{E7FCB645-B137-4197-BD29-BE5837C8ABCD}" destId="{B8568576-5A50-49B9-8C76-2BC615A91E1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D0554AC-AFEE-476B-8E80-3D58CB5D171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50DD7652-7F53-4E86-8844-51793FED6A35}">
      <dgm:prSet/>
      <dgm:spPr/>
      <dgm:t>
        <a:bodyPr/>
        <a:lstStyle/>
        <a:p>
          <a:r>
            <a:rPr lang="en-US"/>
            <a:t>Right Sizing</a:t>
          </a:r>
        </a:p>
      </dgm:t>
    </dgm:pt>
    <dgm:pt modelId="{2564C2E4-CFD3-4CA6-BC2B-43CE21698125}" type="parTrans" cxnId="{B5954EEE-C20D-40FE-9381-58F530F55CAA}">
      <dgm:prSet/>
      <dgm:spPr/>
      <dgm:t>
        <a:bodyPr/>
        <a:lstStyle/>
        <a:p>
          <a:endParaRPr lang="en-US"/>
        </a:p>
      </dgm:t>
    </dgm:pt>
    <dgm:pt modelId="{88122F5F-924F-4E5C-83DA-EA579A82FAD6}" type="sibTrans" cxnId="{B5954EEE-C20D-40FE-9381-58F530F55CAA}">
      <dgm:prSet/>
      <dgm:spPr/>
      <dgm:t>
        <a:bodyPr/>
        <a:lstStyle/>
        <a:p>
          <a:endParaRPr lang="en-US"/>
        </a:p>
      </dgm:t>
    </dgm:pt>
    <dgm:pt modelId="{EBC5DBA6-92EA-411A-801B-81C6023ADF7F}">
      <dgm:prSet/>
      <dgm:spPr/>
      <dgm:t>
        <a:bodyPr/>
        <a:lstStyle/>
        <a:p>
          <a:r>
            <a:rPr lang="en-US"/>
            <a:t>Elasticity</a:t>
          </a:r>
        </a:p>
      </dgm:t>
    </dgm:pt>
    <dgm:pt modelId="{96D926A8-F4B9-4468-8064-9AD3A9F578BE}" type="parTrans" cxnId="{EC849D5B-EDD4-4A8F-AD87-CE76FC4812D2}">
      <dgm:prSet/>
      <dgm:spPr/>
      <dgm:t>
        <a:bodyPr/>
        <a:lstStyle/>
        <a:p>
          <a:endParaRPr lang="en-US"/>
        </a:p>
      </dgm:t>
    </dgm:pt>
    <dgm:pt modelId="{F9FE08CB-E029-492A-A265-2D507D38DC5E}" type="sibTrans" cxnId="{EC849D5B-EDD4-4A8F-AD87-CE76FC4812D2}">
      <dgm:prSet/>
      <dgm:spPr/>
      <dgm:t>
        <a:bodyPr/>
        <a:lstStyle/>
        <a:p>
          <a:endParaRPr lang="en-US"/>
        </a:p>
      </dgm:t>
    </dgm:pt>
    <dgm:pt modelId="{FE8947F7-A921-41B8-952B-323D23497DFA}">
      <dgm:prSet/>
      <dgm:spPr/>
      <dgm:t>
        <a:bodyPr/>
        <a:lstStyle/>
        <a:p>
          <a:r>
            <a:rPr lang="en-US"/>
            <a:t>Spot instances or preemptible VMs</a:t>
          </a:r>
        </a:p>
      </dgm:t>
    </dgm:pt>
    <dgm:pt modelId="{536B1F02-2A1F-43AC-99CB-7BFD29DD5D67}" type="parTrans" cxnId="{87500E39-B486-4534-83CA-5352E97E4A81}">
      <dgm:prSet/>
      <dgm:spPr/>
      <dgm:t>
        <a:bodyPr/>
        <a:lstStyle/>
        <a:p>
          <a:endParaRPr lang="en-US"/>
        </a:p>
      </dgm:t>
    </dgm:pt>
    <dgm:pt modelId="{A6EE7FB7-43FB-4061-B710-9EA9D8BC27C5}" type="sibTrans" cxnId="{87500E39-B486-4534-83CA-5352E97E4A81}">
      <dgm:prSet/>
      <dgm:spPr/>
      <dgm:t>
        <a:bodyPr/>
        <a:lstStyle/>
        <a:p>
          <a:endParaRPr lang="en-US"/>
        </a:p>
      </dgm:t>
    </dgm:pt>
    <dgm:pt modelId="{D1C94D87-9B4B-437C-9FEA-B3BFCC5E32A5}">
      <dgm:prSet/>
      <dgm:spPr/>
      <dgm:t>
        <a:bodyPr/>
        <a:lstStyle/>
        <a:p>
          <a:r>
            <a:rPr lang="en-US"/>
            <a:t>Reserved instances</a:t>
          </a:r>
        </a:p>
      </dgm:t>
    </dgm:pt>
    <dgm:pt modelId="{EC6C5D08-B3D1-48A8-A30D-B31B9CAF9C6E}" type="parTrans" cxnId="{92F90F12-0C0D-4A16-A3EE-044D2E2049B4}">
      <dgm:prSet/>
      <dgm:spPr/>
      <dgm:t>
        <a:bodyPr/>
        <a:lstStyle/>
        <a:p>
          <a:endParaRPr lang="en-US"/>
        </a:p>
      </dgm:t>
    </dgm:pt>
    <dgm:pt modelId="{52AED87B-1BEF-479E-A891-139AACCA9DBE}" type="sibTrans" cxnId="{92F90F12-0C0D-4A16-A3EE-044D2E2049B4}">
      <dgm:prSet/>
      <dgm:spPr/>
      <dgm:t>
        <a:bodyPr/>
        <a:lstStyle/>
        <a:p>
          <a:endParaRPr lang="en-US"/>
        </a:p>
      </dgm:t>
    </dgm:pt>
    <dgm:pt modelId="{35B37A06-D43F-4845-810E-8FB6CB1DC5BC}">
      <dgm:prSet/>
      <dgm:spPr/>
      <dgm:t>
        <a:bodyPr/>
        <a:lstStyle/>
        <a:p>
          <a:r>
            <a:rPr lang="en-US"/>
            <a:t>Delete unused resources</a:t>
          </a:r>
        </a:p>
      </dgm:t>
    </dgm:pt>
    <dgm:pt modelId="{7F60A1CF-8697-4ED1-9ECA-3119EC39E64C}" type="parTrans" cxnId="{53B4CACC-81F3-4CB7-8C49-9989A4AC2B93}">
      <dgm:prSet/>
      <dgm:spPr/>
      <dgm:t>
        <a:bodyPr/>
        <a:lstStyle/>
        <a:p>
          <a:endParaRPr lang="en-US"/>
        </a:p>
      </dgm:t>
    </dgm:pt>
    <dgm:pt modelId="{423721CD-798A-4B11-A634-BFD4531F4B9D}" type="sibTrans" cxnId="{53B4CACC-81F3-4CB7-8C49-9989A4AC2B93}">
      <dgm:prSet/>
      <dgm:spPr/>
      <dgm:t>
        <a:bodyPr/>
        <a:lstStyle/>
        <a:p>
          <a:endParaRPr lang="en-US"/>
        </a:p>
      </dgm:t>
    </dgm:pt>
    <dgm:pt modelId="{1444F784-C46D-4608-9503-1DC68C0F193A}">
      <dgm:prSet/>
      <dgm:spPr/>
      <dgm:t>
        <a:bodyPr/>
        <a:lstStyle/>
        <a:p>
          <a:r>
            <a:rPr lang="en-US"/>
            <a:t>Storage tiers</a:t>
          </a:r>
        </a:p>
      </dgm:t>
    </dgm:pt>
    <dgm:pt modelId="{F9EB8389-F2F5-49A1-92F4-25D660A82082}" type="parTrans" cxnId="{D7961B84-236B-4ACE-99E7-982C529F8902}">
      <dgm:prSet/>
      <dgm:spPr/>
      <dgm:t>
        <a:bodyPr/>
        <a:lstStyle/>
        <a:p>
          <a:endParaRPr lang="en-US"/>
        </a:p>
      </dgm:t>
    </dgm:pt>
    <dgm:pt modelId="{F1D0FF79-6055-4156-8FC5-8C7DCE082C30}" type="sibTrans" cxnId="{D7961B84-236B-4ACE-99E7-982C529F8902}">
      <dgm:prSet/>
      <dgm:spPr/>
      <dgm:t>
        <a:bodyPr/>
        <a:lstStyle/>
        <a:p>
          <a:endParaRPr lang="en-US"/>
        </a:p>
      </dgm:t>
    </dgm:pt>
    <dgm:pt modelId="{6955B31F-F6FB-41F5-A3A6-D9642EAC9DDC}">
      <dgm:prSet/>
      <dgm:spPr/>
      <dgm:t>
        <a:bodyPr/>
        <a:lstStyle/>
        <a:p>
          <a:r>
            <a:rPr lang="en-US"/>
            <a:t>Minimize data transfer into the cloud</a:t>
          </a:r>
        </a:p>
      </dgm:t>
    </dgm:pt>
    <dgm:pt modelId="{F6D1FD49-B7DD-4D33-B6CD-3B5B1F3781AF}" type="parTrans" cxnId="{774317B9-B7B8-406F-A336-2CD7DE40D8BE}">
      <dgm:prSet/>
      <dgm:spPr/>
      <dgm:t>
        <a:bodyPr/>
        <a:lstStyle/>
        <a:p>
          <a:endParaRPr lang="en-US"/>
        </a:p>
      </dgm:t>
    </dgm:pt>
    <dgm:pt modelId="{34BEC8EE-7B03-4CBE-985B-9C207BF393B9}" type="sibTrans" cxnId="{774317B9-B7B8-406F-A336-2CD7DE40D8BE}">
      <dgm:prSet/>
      <dgm:spPr/>
      <dgm:t>
        <a:bodyPr/>
        <a:lstStyle/>
        <a:p>
          <a:endParaRPr lang="en-US"/>
        </a:p>
      </dgm:t>
    </dgm:pt>
    <dgm:pt modelId="{CA676F01-2338-466F-8434-921EB45D99E4}">
      <dgm:prSet/>
      <dgm:spPr/>
      <dgm:t>
        <a:bodyPr/>
        <a:lstStyle/>
        <a:p>
          <a:r>
            <a:rPr lang="en-US"/>
            <a:t>Use the tools available!</a:t>
          </a:r>
        </a:p>
      </dgm:t>
    </dgm:pt>
    <dgm:pt modelId="{36AEA4F8-E790-4B31-97E7-18207832B990}" type="parTrans" cxnId="{AA94E001-E780-4627-ACC6-CE3915D0A173}">
      <dgm:prSet/>
      <dgm:spPr/>
      <dgm:t>
        <a:bodyPr/>
        <a:lstStyle/>
        <a:p>
          <a:endParaRPr lang="en-US"/>
        </a:p>
      </dgm:t>
    </dgm:pt>
    <dgm:pt modelId="{BDF46D7F-23CB-440A-A7EF-ECE051A9A28F}" type="sibTrans" cxnId="{AA94E001-E780-4627-ACC6-CE3915D0A173}">
      <dgm:prSet/>
      <dgm:spPr/>
      <dgm:t>
        <a:bodyPr/>
        <a:lstStyle/>
        <a:p>
          <a:endParaRPr lang="en-US"/>
        </a:p>
      </dgm:t>
    </dgm:pt>
    <dgm:pt modelId="{DC032989-1B05-46A0-B5BF-BDF99B5621D4}" type="pres">
      <dgm:prSet presAssocID="{5D0554AC-AFEE-476B-8E80-3D58CB5D171F}" presName="diagram" presStyleCnt="0">
        <dgm:presLayoutVars>
          <dgm:dir/>
          <dgm:resizeHandles val="exact"/>
        </dgm:presLayoutVars>
      </dgm:prSet>
      <dgm:spPr/>
    </dgm:pt>
    <dgm:pt modelId="{CB99C12E-0FA7-49DA-A469-870F97772713}" type="pres">
      <dgm:prSet presAssocID="{50DD7652-7F53-4E86-8844-51793FED6A35}" presName="node" presStyleLbl="node1" presStyleIdx="0" presStyleCnt="8">
        <dgm:presLayoutVars>
          <dgm:bulletEnabled val="1"/>
        </dgm:presLayoutVars>
      </dgm:prSet>
      <dgm:spPr/>
    </dgm:pt>
    <dgm:pt modelId="{05B029E7-A65C-44B4-AE2A-46A5DF15802F}" type="pres">
      <dgm:prSet presAssocID="{88122F5F-924F-4E5C-83DA-EA579A82FAD6}" presName="sibTrans" presStyleCnt="0"/>
      <dgm:spPr/>
    </dgm:pt>
    <dgm:pt modelId="{BF76AF93-9671-475B-8F9A-ACA132980C7A}" type="pres">
      <dgm:prSet presAssocID="{EBC5DBA6-92EA-411A-801B-81C6023ADF7F}" presName="node" presStyleLbl="node1" presStyleIdx="1" presStyleCnt="8">
        <dgm:presLayoutVars>
          <dgm:bulletEnabled val="1"/>
        </dgm:presLayoutVars>
      </dgm:prSet>
      <dgm:spPr/>
    </dgm:pt>
    <dgm:pt modelId="{36855A88-F313-4B55-BB07-7F466AA8E9E7}" type="pres">
      <dgm:prSet presAssocID="{F9FE08CB-E029-492A-A265-2D507D38DC5E}" presName="sibTrans" presStyleCnt="0"/>
      <dgm:spPr/>
    </dgm:pt>
    <dgm:pt modelId="{9B264E0B-8443-4A29-B3BD-9957D112698F}" type="pres">
      <dgm:prSet presAssocID="{FE8947F7-A921-41B8-952B-323D23497DFA}" presName="node" presStyleLbl="node1" presStyleIdx="2" presStyleCnt="8">
        <dgm:presLayoutVars>
          <dgm:bulletEnabled val="1"/>
        </dgm:presLayoutVars>
      </dgm:prSet>
      <dgm:spPr/>
    </dgm:pt>
    <dgm:pt modelId="{074F26FA-086E-4508-B89A-AD38B51CBA4B}" type="pres">
      <dgm:prSet presAssocID="{A6EE7FB7-43FB-4061-B710-9EA9D8BC27C5}" presName="sibTrans" presStyleCnt="0"/>
      <dgm:spPr/>
    </dgm:pt>
    <dgm:pt modelId="{A2B62EBA-43ED-403F-9F5F-D4067E68DEC0}" type="pres">
      <dgm:prSet presAssocID="{D1C94D87-9B4B-437C-9FEA-B3BFCC5E32A5}" presName="node" presStyleLbl="node1" presStyleIdx="3" presStyleCnt="8">
        <dgm:presLayoutVars>
          <dgm:bulletEnabled val="1"/>
        </dgm:presLayoutVars>
      </dgm:prSet>
      <dgm:spPr/>
    </dgm:pt>
    <dgm:pt modelId="{2CC85422-9573-4026-B918-47C343C4C28B}" type="pres">
      <dgm:prSet presAssocID="{52AED87B-1BEF-479E-A891-139AACCA9DBE}" presName="sibTrans" presStyleCnt="0"/>
      <dgm:spPr/>
    </dgm:pt>
    <dgm:pt modelId="{7CA39106-4C38-4325-9B65-4D76B780E6FE}" type="pres">
      <dgm:prSet presAssocID="{35B37A06-D43F-4845-810E-8FB6CB1DC5BC}" presName="node" presStyleLbl="node1" presStyleIdx="4" presStyleCnt="8">
        <dgm:presLayoutVars>
          <dgm:bulletEnabled val="1"/>
        </dgm:presLayoutVars>
      </dgm:prSet>
      <dgm:spPr/>
    </dgm:pt>
    <dgm:pt modelId="{1BAC6F87-AA9A-41EC-99CD-3509B4332E69}" type="pres">
      <dgm:prSet presAssocID="{423721CD-798A-4B11-A634-BFD4531F4B9D}" presName="sibTrans" presStyleCnt="0"/>
      <dgm:spPr/>
    </dgm:pt>
    <dgm:pt modelId="{C78EA81A-060C-42AB-911B-B28ED7C02E3F}" type="pres">
      <dgm:prSet presAssocID="{1444F784-C46D-4608-9503-1DC68C0F193A}" presName="node" presStyleLbl="node1" presStyleIdx="5" presStyleCnt="8">
        <dgm:presLayoutVars>
          <dgm:bulletEnabled val="1"/>
        </dgm:presLayoutVars>
      </dgm:prSet>
      <dgm:spPr/>
    </dgm:pt>
    <dgm:pt modelId="{B1CB26E8-6D26-4E7E-AC38-210DC830D242}" type="pres">
      <dgm:prSet presAssocID="{F1D0FF79-6055-4156-8FC5-8C7DCE082C30}" presName="sibTrans" presStyleCnt="0"/>
      <dgm:spPr/>
    </dgm:pt>
    <dgm:pt modelId="{2F75878E-BC88-444F-9405-2057BFA0071F}" type="pres">
      <dgm:prSet presAssocID="{6955B31F-F6FB-41F5-A3A6-D9642EAC9DDC}" presName="node" presStyleLbl="node1" presStyleIdx="6" presStyleCnt="8">
        <dgm:presLayoutVars>
          <dgm:bulletEnabled val="1"/>
        </dgm:presLayoutVars>
      </dgm:prSet>
      <dgm:spPr/>
    </dgm:pt>
    <dgm:pt modelId="{1C30F93C-8719-4201-83C6-A1E2A08570F6}" type="pres">
      <dgm:prSet presAssocID="{34BEC8EE-7B03-4CBE-985B-9C207BF393B9}" presName="sibTrans" presStyleCnt="0"/>
      <dgm:spPr/>
    </dgm:pt>
    <dgm:pt modelId="{EC8005CE-264B-46B2-85DC-8B0CE684CA83}" type="pres">
      <dgm:prSet presAssocID="{CA676F01-2338-466F-8434-921EB45D99E4}" presName="node" presStyleLbl="node1" presStyleIdx="7" presStyleCnt="8">
        <dgm:presLayoutVars>
          <dgm:bulletEnabled val="1"/>
        </dgm:presLayoutVars>
      </dgm:prSet>
      <dgm:spPr/>
    </dgm:pt>
  </dgm:ptLst>
  <dgm:cxnLst>
    <dgm:cxn modelId="{AA94E001-E780-4627-ACC6-CE3915D0A173}" srcId="{5D0554AC-AFEE-476B-8E80-3D58CB5D171F}" destId="{CA676F01-2338-466F-8434-921EB45D99E4}" srcOrd="7" destOrd="0" parTransId="{36AEA4F8-E790-4B31-97E7-18207832B990}" sibTransId="{BDF46D7F-23CB-440A-A7EF-ECE051A9A28F}"/>
    <dgm:cxn modelId="{6992E401-5B80-46A6-A94D-25D678080B97}" type="presOf" srcId="{1444F784-C46D-4608-9503-1DC68C0F193A}" destId="{C78EA81A-060C-42AB-911B-B28ED7C02E3F}" srcOrd="0" destOrd="0" presId="urn:microsoft.com/office/officeart/2005/8/layout/default"/>
    <dgm:cxn modelId="{92F90F12-0C0D-4A16-A3EE-044D2E2049B4}" srcId="{5D0554AC-AFEE-476B-8E80-3D58CB5D171F}" destId="{D1C94D87-9B4B-437C-9FEA-B3BFCC5E32A5}" srcOrd="3" destOrd="0" parTransId="{EC6C5D08-B3D1-48A8-A30D-B31B9CAF9C6E}" sibTransId="{52AED87B-1BEF-479E-A891-139AACCA9DBE}"/>
    <dgm:cxn modelId="{B2968416-0244-4E8F-800D-F1E645259F8A}" type="presOf" srcId="{CA676F01-2338-466F-8434-921EB45D99E4}" destId="{EC8005CE-264B-46B2-85DC-8B0CE684CA83}" srcOrd="0" destOrd="0" presId="urn:microsoft.com/office/officeart/2005/8/layout/default"/>
    <dgm:cxn modelId="{87500E39-B486-4534-83CA-5352E97E4A81}" srcId="{5D0554AC-AFEE-476B-8E80-3D58CB5D171F}" destId="{FE8947F7-A921-41B8-952B-323D23497DFA}" srcOrd="2" destOrd="0" parTransId="{536B1F02-2A1F-43AC-99CB-7BFD29DD5D67}" sibTransId="{A6EE7FB7-43FB-4061-B710-9EA9D8BC27C5}"/>
    <dgm:cxn modelId="{EC849D5B-EDD4-4A8F-AD87-CE76FC4812D2}" srcId="{5D0554AC-AFEE-476B-8E80-3D58CB5D171F}" destId="{EBC5DBA6-92EA-411A-801B-81C6023ADF7F}" srcOrd="1" destOrd="0" parTransId="{96D926A8-F4B9-4468-8064-9AD3A9F578BE}" sibTransId="{F9FE08CB-E029-492A-A265-2D507D38DC5E}"/>
    <dgm:cxn modelId="{4A382D6D-1390-402C-88E4-74B0A6831601}" type="presOf" srcId="{FE8947F7-A921-41B8-952B-323D23497DFA}" destId="{9B264E0B-8443-4A29-B3BD-9957D112698F}" srcOrd="0" destOrd="0" presId="urn:microsoft.com/office/officeart/2005/8/layout/default"/>
    <dgm:cxn modelId="{D7961B84-236B-4ACE-99E7-982C529F8902}" srcId="{5D0554AC-AFEE-476B-8E80-3D58CB5D171F}" destId="{1444F784-C46D-4608-9503-1DC68C0F193A}" srcOrd="5" destOrd="0" parTransId="{F9EB8389-F2F5-49A1-92F4-25D660A82082}" sibTransId="{F1D0FF79-6055-4156-8FC5-8C7DCE082C30}"/>
    <dgm:cxn modelId="{F53DEF94-B98B-4932-B2A2-84B755D519FF}" type="presOf" srcId="{6955B31F-F6FB-41F5-A3A6-D9642EAC9DDC}" destId="{2F75878E-BC88-444F-9405-2057BFA0071F}" srcOrd="0" destOrd="0" presId="urn:microsoft.com/office/officeart/2005/8/layout/default"/>
    <dgm:cxn modelId="{774317B9-B7B8-406F-A336-2CD7DE40D8BE}" srcId="{5D0554AC-AFEE-476B-8E80-3D58CB5D171F}" destId="{6955B31F-F6FB-41F5-A3A6-D9642EAC9DDC}" srcOrd="6" destOrd="0" parTransId="{F6D1FD49-B7DD-4D33-B6CD-3B5B1F3781AF}" sibTransId="{34BEC8EE-7B03-4CBE-985B-9C207BF393B9}"/>
    <dgm:cxn modelId="{0CC947C9-A328-4C9A-8ED9-91D71B3FBDA8}" type="presOf" srcId="{5D0554AC-AFEE-476B-8E80-3D58CB5D171F}" destId="{DC032989-1B05-46A0-B5BF-BDF99B5621D4}" srcOrd="0" destOrd="0" presId="urn:microsoft.com/office/officeart/2005/8/layout/default"/>
    <dgm:cxn modelId="{53B4CACC-81F3-4CB7-8C49-9989A4AC2B93}" srcId="{5D0554AC-AFEE-476B-8E80-3D58CB5D171F}" destId="{35B37A06-D43F-4845-810E-8FB6CB1DC5BC}" srcOrd="4" destOrd="0" parTransId="{7F60A1CF-8697-4ED1-9ECA-3119EC39E64C}" sibTransId="{423721CD-798A-4B11-A634-BFD4531F4B9D}"/>
    <dgm:cxn modelId="{B003D9D8-F8D6-4196-A4DE-956BCD078161}" type="presOf" srcId="{D1C94D87-9B4B-437C-9FEA-B3BFCC5E32A5}" destId="{A2B62EBA-43ED-403F-9F5F-D4067E68DEC0}" srcOrd="0" destOrd="0" presId="urn:microsoft.com/office/officeart/2005/8/layout/default"/>
    <dgm:cxn modelId="{67E166DE-042E-426E-BE87-5DFBDEBB4E08}" type="presOf" srcId="{EBC5DBA6-92EA-411A-801B-81C6023ADF7F}" destId="{BF76AF93-9671-475B-8F9A-ACA132980C7A}" srcOrd="0" destOrd="0" presId="urn:microsoft.com/office/officeart/2005/8/layout/default"/>
    <dgm:cxn modelId="{E34310DF-5305-40E7-A06E-FACDA1CC9AF5}" type="presOf" srcId="{35B37A06-D43F-4845-810E-8FB6CB1DC5BC}" destId="{7CA39106-4C38-4325-9B65-4D76B780E6FE}" srcOrd="0" destOrd="0" presId="urn:microsoft.com/office/officeart/2005/8/layout/default"/>
    <dgm:cxn modelId="{B5954EEE-C20D-40FE-9381-58F530F55CAA}" srcId="{5D0554AC-AFEE-476B-8E80-3D58CB5D171F}" destId="{50DD7652-7F53-4E86-8844-51793FED6A35}" srcOrd="0" destOrd="0" parTransId="{2564C2E4-CFD3-4CA6-BC2B-43CE21698125}" sibTransId="{88122F5F-924F-4E5C-83DA-EA579A82FAD6}"/>
    <dgm:cxn modelId="{576D29FB-4E71-469C-A5EF-67162983BBAE}" type="presOf" srcId="{50DD7652-7F53-4E86-8844-51793FED6A35}" destId="{CB99C12E-0FA7-49DA-A469-870F97772713}" srcOrd="0" destOrd="0" presId="urn:microsoft.com/office/officeart/2005/8/layout/default"/>
    <dgm:cxn modelId="{CBCC9F19-AAE0-426C-ABCC-543A1E627776}" type="presParOf" srcId="{DC032989-1B05-46A0-B5BF-BDF99B5621D4}" destId="{CB99C12E-0FA7-49DA-A469-870F97772713}" srcOrd="0" destOrd="0" presId="urn:microsoft.com/office/officeart/2005/8/layout/default"/>
    <dgm:cxn modelId="{B4CE63EB-9E22-49F9-BEA7-F177E9A52EF5}" type="presParOf" srcId="{DC032989-1B05-46A0-B5BF-BDF99B5621D4}" destId="{05B029E7-A65C-44B4-AE2A-46A5DF15802F}" srcOrd="1" destOrd="0" presId="urn:microsoft.com/office/officeart/2005/8/layout/default"/>
    <dgm:cxn modelId="{C728B160-B920-4026-B506-D3034416F575}" type="presParOf" srcId="{DC032989-1B05-46A0-B5BF-BDF99B5621D4}" destId="{BF76AF93-9671-475B-8F9A-ACA132980C7A}" srcOrd="2" destOrd="0" presId="urn:microsoft.com/office/officeart/2005/8/layout/default"/>
    <dgm:cxn modelId="{0A18D186-8598-46AE-891F-CBA48F53BA19}" type="presParOf" srcId="{DC032989-1B05-46A0-B5BF-BDF99B5621D4}" destId="{36855A88-F313-4B55-BB07-7F466AA8E9E7}" srcOrd="3" destOrd="0" presId="urn:microsoft.com/office/officeart/2005/8/layout/default"/>
    <dgm:cxn modelId="{56BEAFBC-D8A3-4EFA-B76F-2E1C8F60DC97}" type="presParOf" srcId="{DC032989-1B05-46A0-B5BF-BDF99B5621D4}" destId="{9B264E0B-8443-4A29-B3BD-9957D112698F}" srcOrd="4" destOrd="0" presId="urn:microsoft.com/office/officeart/2005/8/layout/default"/>
    <dgm:cxn modelId="{218735AC-BFD4-4F72-A74E-1EBF9EC10836}" type="presParOf" srcId="{DC032989-1B05-46A0-B5BF-BDF99B5621D4}" destId="{074F26FA-086E-4508-B89A-AD38B51CBA4B}" srcOrd="5" destOrd="0" presId="urn:microsoft.com/office/officeart/2005/8/layout/default"/>
    <dgm:cxn modelId="{E0D99E57-20AF-4D38-AA82-99B3DECD18A2}" type="presParOf" srcId="{DC032989-1B05-46A0-B5BF-BDF99B5621D4}" destId="{A2B62EBA-43ED-403F-9F5F-D4067E68DEC0}" srcOrd="6" destOrd="0" presId="urn:microsoft.com/office/officeart/2005/8/layout/default"/>
    <dgm:cxn modelId="{F4D1ABF7-AA95-4920-BB4F-55380A66222C}" type="presParOf" srcId="{DC032989-1B05-46A0-B5BF-BDF99B5621D4}" destId="{2CC85422-9573-4026-B918-47C343C4C28B}" srcOrd="7" destOrd="0" presId="urn:microsoft.com/office/officeart/2005/8/layout/default"/>
    <dgm:cxn modelId="{1564B2A6-A512-4505-A6E6-FEBB75AB43E9}" type="presParOf" srcId="{DC032989-1B05-46A0-B5BF-BDF99B5621D4}" destId="{7CA39106-4C38-4325-9B65-4D76B780E6FE}" srcOrd="8" destOrd="0" presId="urn:microsoft.com/office/officeart/2005/8/layout/default"/>
    <dgm:cxn modelId="{D1C7B6F3-EFCD-4B56-80A0-ED2638B23981}" type="presParOf" srcId="{DC032989-1B05-46A0-B5BF-BDF99B5621D4}" destId="{1BAC6F87-AA9A-41EC-99CD-3509B4332E69}" srcOrd="9" destOrd="0" presId="urn:microsoft.com/office/officeart/2005/8/layout/default"/>
    <dgm:cxn modelId="{D3D744DF-086B-4A1D-B95B-399C6186D8CE}" type="presParOf" srcId="{DC032989-1B05-46A0-B5BF-BDF99B5621D4}" destId="{C78EA81A-060C-42AB-911B-B28ED7C02E3F}" srcOrd="10" destOrd="0" presId="urn:microsoft.com/office/officeart/2005/8/layout/default"/>
    <dgm:cxn modelId="{5131255E-5CB7-4FB7-A97C-8E659857AE1D}" type="presParOf" srcId="{DC032989-1B05-46A0-B5BF-BDF99B5621D4}" destId="{B1CB26E8-6D26-4E7E-AC38-210DC830D242}" srcOrd="11" destOrd="0" presId="urn:microsoft.com/office/officeart/2005/8/layout/default"/>
    <dgm:cxn modelId="{74630287-A504-4CC1-8377-C2ED4D9DCC18}" type="presParOf" srcId="{DC032989-1B05-46A0-B5BF-BDF99B5621D4}" destId="{2F75878E-BC88-444F-9405-2057BFA0071F}" srcOrd="12" destOrd="0" presId="urn:microsoft.com/office/officeart/2005/8/layout/default"/>
    <dgm:cxn modelId="{E31D9F68-AD46-48D0-9797-1C39E4182A02}" type="presParOf" srcId="{DC032989-1B05-46A0-B5BF-BDF99B5621D4}" destId="{1C30F93C-8719-4201-83C6-A1E2A08570F6}" srcOrd="13" destOrd="0" presId="urn:microsoft.com/office/officeart/2005/8/layout/default"/>
    <dgm:cxn modelId="{F0C95A7E-1417-41B2-906B-32E81952B500}" type="presParOf" srcId="{DC032989-1B05-46A0-B5BF-BDF99B5621D4}" destId="{EC8005CE-264B-46B2-85DC-8B0CE684CA83}"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D47EE36-3952-453C-AD46-9937ACC2284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C466E36-ABA2-4419-95FC-3F373BCAC931}">
      <dgm:prSet/>
      <dgm:spPr/>
      <dgm:t>
        <a:bodyPr/>
        <a:lstStyle/>
        <a:p>
          <a:r>
            <a:rPr lang="en-US"/>
            <a:t>Capital Expenditure (CAPEX):</a:t>
          </a:r>
        </a:p>
      </dgm:t>
    </dgm:pt>
    <dgm:pt modelId="{9D354D8C-8BFB-42AB-853E-D039B14D1D46}" type="parTrans" cxnId="{963D061C-51BC-4B6D-A65F-AAD3F1D297FD}">
      <dgm:prSet/>
      <dgm:spPr/>
      <dgm:t>
        <a:bodyPr/>
        <a:lstStyle/>
        <a:p>
          <a:endParaRPr lang="en-US"/>
        </a:p>
      </dgm:t>
    </dgm:pt>
    <dgm:pt modelId="{DC257817-A6AB-4C44-A5ED-684111779378}" type="sibTrans" cxnId="{963D061C-51BC-4B6D-A65F-AAD3F1D297FD}">
      <dgm:prSet/>
      <dgm:spPr/>
      <dgm:t>
        <a:bodyPr/>
        <a:lstStyle/>
        <a:p>
          <a:endParaRPr lang="en-US"/>
        </a:p>
      </dgm:t>
    </dgm:pt>
    <dgm:pt modelId="{CC6B1E7F-C079-40B9-BF3C-E8F8700134CD}">
      <dgm:prSet/>
      <dgm:spPr/>
      <dgm:t>
        <a:bodyPr/>
        <a:lstStyle/>
        <a:p>
          <a:r>
            <a:rPr lang="en-US"/>
            <a:t>Involves spending money upfront on physical infrastructure.</a:t>
          </a:r>
        </a:p>
      </dgm:t>
    </dgm:pt>
    <dgm:pt modelId="{8EA5F662-DEFF-43D5-A8C7-5FA813BD26E4}" type="parTrans" cxnId="{90A1773F-0B5A-4D8E-8CEA-1637CD379A14}">
      <dgm:prSet/>
      <dgm:spPr/>
      <dgm:t>
        <a:bodyPr/>
        <a:lstStyle/>
        <a:p>
          <a:endParaRPr lang="en-US"/>
        </a:p>
      </dgm:t>
    </dgm:pt>
    <dgm:pt modelId="{53DC3E80-47C0-4A14-8114-DD674CE1CCE6}" type="sibTrans" cxnId="{90A1773F-0B5A-4D8E-8CEA-1637CD379A14}">
      <dgm:prSet/>
      <dgm:spPr/>
      <dgm:t>
        <a:bodyPr/>
        <a:lstStyle/>
        <a:p>
          <a:endParaRPr lang="en-US"/>
        </a:p>
      </dgm:t>
    </dgm:pt>
    <dgm:pt modelId="{95296CCE-A4AE-4D9C-A3C4-D048A640D063}">
      <dgm:prSet/>
      <dgm:spPr/>
      <dgm:t>
        <a:bodyPr/>
        <a:lstStyle/>
        <a:p>
          <a:r>
            <a:rPr lang="en-US"/>
            <a:t>Costs include servers, storage, network equipment, backups, disaster recovery, data center expenses, and technical staff.</a:t>
          </a:r>
        </a:p>
      </dgm:t>
    </dgm:pt>
    <dgm:pt modelId="{B482BCE2-AE35-477D-A955-6D89A213F81C}" type="parTrans" cxnId="{C7DBA820-5A0C-4E14-8DBB-DB0195D77418}">
      <dgm:prSet/>
      <dgm:spPr/>
      <dgm:t>
        <a:bodyPr/>
        <a:lstStyle/>
        <a:p>
          <a:endParaRPr lang="en-US"/>
        </a:p>
      </dgm:t>
    </dgm:pt>
    <dgm:pt modelId="{A2644FF7-7063-4B31-BFD1-FB506514D05E}" type="sibTrans" cxnId="{C7DBA820-5A0C-4E14-8DBB-DB0195D77418}">
      <dgm:prSet/>
      <dgm:spPr/>
      <dgm:t>
        <a:bodyPr/>
        <a:lstStyle/>
        <a:p>
          <a:endParaRPr lang="en-US"/>
        </a:p>
      </dgm:t>
    </dgm:pt>
    <dgm:pt modelId="{1AF39BDB-57F1-4C6F-B8F4-9C8042158661}">
      <dgm:prSet/>
      <dgm:spPr/>
      <dgm:t>
        <a:bodyPr/>
        <a:lstStyle/>
        <a:p>
          <a:r>
            <a:rPr lang="en-US"/>
            <a:t>Requires estimating and committing funds upfront.</a:t>
          </a:r>
        </a:p>
      </dgm:t>
    </dgm:pt>
    <dgm:pt modelId="{1AD69B19-0724-4477-905F-19233E15E5F6}" type="parTrans" cxnId="{69A6B3DB-8711-40AA-B07D-C7570A58E2CD}">
      <dgm:prSet/>
      <dgm:spPr/>
      <dgm:t>
        <a:bodyPr/>
        <a:lstStyle/>
        <a:p>
          <a:endParaRPr lang="en-US"/>
        </a:p>
      </dgm:t>
    </dgm:pt>
    <dgm:pt modelId="{78848B68-281C-4285-8C41-AB376D89C81A}" type="sibTrans" cxnId="{69A6B3DB-8711-40AA-B07D-C7570A58E2CD}">
      <dgm:prSet/>
      <dgm:spPr/>
      <dgm:t>
        <a:bodyPr/>
        <a:lstStyle/>
        <a:p>
          <a:endParaRPr lang="en-US"/>
        </a:p>
      </dgm:t>
    </dgm:pt>
    <dgm:pt modelId="{00B255E4-8E4E-4AAE-B363-0A90C160AC30}">
      <dgm:prSet/>
      <dgm:spPr/>
      <dgm:t>
        <a:bodyPr/>
        <a:lstStyle/>
        <a:p>
          <a:r>
            <a:rPr lang="en-US"/>
            <a:t>Operational Expenditure (OPEX):</a:t>
          </a:r>
        </a:p>
      </dgm:t>
    </dgm:pt>
    <dgm:pt modelId="{DAAA4F6E-7F14-4771-949C-9BF2E1A726CD}" type="parTrans" cxnId="{6F467CDB-9FF5-4881-AC6E-A6E2A97B1F96}">
      <dgm:prSet/>
      <dgm:spPr/>
      <dgm:t>
        <a:bodyPr/>
        <a:lstStyle/>
        <a:p>
          <a:endParaRPr lang="en-US"/>
        </a:p>
      </dgm:t>
    </dgm:pt>
    <dgm:pt modelId="{39826C6E-061A-4E29-BAB8-C8C1B4225469}" type="sibTrans" cxnId="{6F467CDB-9FF5-4881-AC6E-A6E2A97B1F96}">
      <dgm:prSet/>
      <dgm:spPr/>
      <dgm:t>
        <a:bodyPr/>
        <a:lstStyle/>
        <a:p>
          <a:endParaRPr lang="en-US"/>
        </a:p>
      </dgm:t>
    </dgm:pt>
    <dgm:pt modelId="{CA7FC7AB-1D11-426A-AB5B-38A4EC18E72B}">
      <dgm:prSet/>
      <dgm:spPr/>
      <dgm:t>
        <a:bodyPr/>
        <a:lstStyle/>
        <a:p>
          <a:r>
            <a:rPr lang="en-US"/>
            <a:t>Involves costs passed to the service provider, with the customer paying only for non-physical expenses.</a:t>
          </a:r>
        </a:p>
      </dgm:t>
    </dgm:pt>
    <dgm:pt modelId="{9F461BCC-FD0E-4AA9-B554-E0C5578FD556}" type="parTrans" cxnId="{8D65179A-9EC5-4C67-890D-3E649C421D87}">
      <dgm:prSet/>
      <dgm:spPr/>
      <dgm:t>
        <a:bodyPr/>
        <a:lstStyle/>
        <a:p>
          <a:endParaRPr lang="en-US"/>
        </a:p>
      </dgm:t>
    </dgm:pt>
    <dgm:pt modelId="{DF596E76-33F3-4518-9496-DBC3DF15FA2D}" type="sibTrans" cxnId="{8D65179A-9EC5-4C67-890D-3E649C421D87}">
      <dgm:prSet/>
      <dgm:spPr/>
      <dgm:t>
        <a:bodyPr/>
        <a:lstStyle/>
        <a:p>
          <a:endParaRPr lang="en-US"/>
        </a:p>
      </dgm:t>
    </dgm:pt>
    <dgm:pt modelId="{483B0A23-DDAE-4CE7-9984-18FE1B6ECA2E}">
      <dgm:prSet/>
      <dgm:spPr/>
      <dgm:t>
        <a:bodyPr/>
        <a:lstStyle/>
        <a:p>
          <a:r>
            <a:rPr lang="en-US"/>
            <a:t>Costs include software leasing, employee training, cloud support, and billing based on cloud usage metrics (e.g., compute, storage).</a:t>
          </a:r>
        </a:p>
      </dgm:t>
    </dgm:pt>
    <dgm:pt modelId="{73799774-3504-412F-B863-434B6441D98D}" type="parTrans" cxnId="{3E402EAC-77E2-4164-83FD-24B5E7291034}">
      <dgm:prSet/>
      <dgm:spPr/>
      <dgm:t>
        <a:bodyPr/>
        <a:lstStyle/>
        <a:p>
          <a:endParaRPr lang="en-US"/>
        </a:p>
      </dgm:t>
    </dgm:pt>
    <dgm:pt modelId="{92208CC6-59D8-47CB-833D-5A4BD97352A6}" type="sibTrans" cxnId="{3E402EAC-77E2-4164-83FD-24B5E7291034}">
      <dgm:prSet/>
      <dgm:spPr/>
      <dgm:t>
        <a:bodyPr/>
        <a:lstStyle/>
        <a:p>
          <a:endParaRPr lang="en-US"/>
        </a:p>
      </dgm:t>
    </dgm:pt>
    <dgm:pt modelId="{5DEF6CFE-EC97-4FF4-A97A-129BCB47C6DE}">
      <dgm:prSet/>
      <dgm:spPr/>
      <dgm:t>
        <a:bodyPr/>
        <a:lstStyle/>
        <a:p>
          <a:r>
            <a:rPr lang="en-US"/>
            <a:t>Allows trying services without large initial investments in equipment.</a:t>
          </a:r>
        </a:p>
      </dgm:t>
    </dgm:pt>
    <dgm:pt modelId="{BDE6614E-78C1-4F65-9507-D9EF04F00154}" type="parTrans" cxnId="{3AB5D3D9-955C-49F4-B95D-3FA517273FD2}">
      <dgm:prSet/>
      <dgm:spPr/>
      <dgm:t>
        <a:bodyPr/>
        <a:lstStyle/>
        <a:p>
          <a:endParaRPr lang="en-US"/>
        </a:p>
      </dgm:t>
    </dgm:pt>
    <dgm:pt modelId="{9AAC5CB9-DB0E-4E9F-A050-58B09E4D88B3}" type="sibTrans" cxnId="{3AB5D3D9-955C-49F4-B95D-3FA517273FD2}">
      <dgm:prSet/>
      <dgm:spPr/>
      <dgm:t>
        <a:bodyPr/>
        <a:lstStyle/>
        <a:p>
          <a:endParaRPr lang="en-US"/>
        </a:p>
      </dgm:t>
    </dgm:pt>
    <dgm:pt modelId="{B2179412-E9E6-47DC-B01A-8F97B9D3EC76}" type="pres">
      <dgm:prSet presAssocID="{9D47EE36-3952-453C-AD46-9937ACC22842}" presName="linear" presStyleCnt="0">
        <dgm:presLayoutVars>
          <dgm:dir/>
          <dgm:animLvl val="lvl"/>
          <dgm:resizeHandles val="exact"/>
        </dgm:presLayoutVars>
      </dgm:prSet>
      <dgm:spPr/>
    </dgm:pt>
    <dgm:pt modelId="{E5AB2AD1-36EB-42F5-A640-F2C02B10C536}" type="pres">
      <dgm:prSet presAssocID="{2C466E36-ABA2-4419-95FC-3F373BCAC931}" presName="parentLin" presStyleCnt="0"/>
      <dgm:spPr/>
    </dgm:pt>
    <dgm:pt modelId="{78143D92-2F17-44EB-9A5F-26407A104778}" type="pres">
      <dgm:prSet presAssocID="{2C466E36-ABA2-4419-95FC-3F373BCAC931}" presName="parentLeftMargin" presStyleLbl="node1" presStyleIdx="0" presStyleCnt="2"/>
      <dgm:spPr/>
    </dgm:pt>
    <dgm:pt modelId="{C4889508-6D62-4CD6-A8F7-BCEBA3AD2BEF}" type="pres">
      <dgm:prSet presAssocID="{2C466E36-ABA2-4419-95FC-3F373BCAC931}" presName="parentText" presStyleLbl="node1" presStyleIdx="0" presStyleCnt="2">
        <dgm:presLayoutVars>
          <dgm:chMax val="0"/>
          <dgm:bulletEnabled val="1"/>
        </dgm:presLayoutVars>
      </dgm:prSet>
      <dgm:spPr/>
    </dgm:pt>
    <dgm:pt modelId="{37F27361-F847-445F-A914-F8B64E63481B}" type="pres">
      <dgm:prSet presAssocID="{2C466E36-ABA2-4419-95FC-3F373BCAC931}" presName="negativeSpace" presStyleCnt="0"/>
      <dgm:spPr/>
    </dgm:pt>
    <dgm:pt modelId="{5ED38138-D3D9-45E2-B1CB-61350BBFB9AB}" type="pres">
      <dgm:prSet presAssocID="{2C466E36-ABA2-4419-95FC-3F373BCAC931}" presName="childText" presStyleLbl="conFgAcc1" presStyleIdx="0" presStyleCnt="2">
        <dgm:presLayoutVars>
          <dgm:bulletEnabled val="1"/>
        </dgm:presLayoutVars>
      </dgm:prSet>
      <dgm:spPr/>
    </dgm:pt>
    <dgm:pt modelId="{13A72413-BA33-49C5-AE00-FEDB8ED95222}" type="pres">
      <dgm:prSet presAssocID="{DC257817-A6AB-4C44-A5ED-684111779378}" presName="spaceBetweenRectangles" presStyleCnt="0"/>
      <dgm:spPr/>
    </dgm:pt>
    <dgm:pt modelId="{8912D8B0-44AD-4A1C-B5E9-DF1FDD9B962B}" type="pres">
      <dgm:prSet presAssocID="{00B255E4-8E4E-4AAE-B363-0A90C160AC30}" presName="parentLin" presStyleCnt="0"/>
      <dgm:spPr/>
    </dgm:pt>
    <dgm:pt modelId="{FF556920-B9DC-4A2C-9041-C819C7C7948A}" type="pres">
      <dgm:prSet presAssocID="{00B255E4-8E4E-4AAE-B363-0A90C160AC30}" presName="parentLeftMargin" presStyleLbl="node1" presStyleIdx="0" presStyleCnt="2"/>
      <dgm:spPr/>
    </dgm:pt>
    <dgm:pt modelId="{6A8DEB19-24A4-48AF-BEB1-FD44ED860DA0}" type="pres">
      <dgm:prSet presAssocID="{00B255E4-8E4E-4AAE-B363-0A90C160AC30}" presName="parentText" presStyleLbl="node1" presStyleIdx="1" presStyleCnt="2">
        <dgm:presLayoutVars>
          <dgm:chMax val="0"/>
          <dgm:bulletEnabled val="1"/>
        </dgm:presLayoutVars>
      </dgm:prSet>
      <dgm:spPr/>
    </dgm:pt>
    <dgm:pt modelId="{B5288B49-A393-4F90-B668-DA367044C757}" type="pres">
      <dgm:prSet presAssocID="{00B255E4-8E4E-4AAE-B363-0A90C160AC30}" presName="negativeSpace" presStyleCnt="0"/>
      <dgm:spPr/>
    </dgm:pt>
    <dgm:pt modelId="{B8F25E4D-AEF4-4AE9-86AB-DC6BCB2427C9}" type="pres">
      <dgm:prSet presAssocID="{00B255E4-8E4E-4AAE-B363-0A90C160AC30}" presName="childText" presStyleLbl="conFgAcc1" presStyleIdx="1" presStyleCnt="2">
        <dgm:presLayoutVars>
          <dgm:bulletEnabled val="1"/>
        </dgm:presLayoutVars>
      </dgm:prSet>
      <dgm:spPr/>
    </dgm:pt>
  </dgm:ptLst>
  <dgm:cxnLst>
    <dgm:cxn modelId="{B69DC005-0A37-420D-968A-C9FBC455C0F2}" type="presOf" srcId="{5DEF6CFE-EC97-4FF4-A97A-129BCB47C6DE}" destId="{B8F25E4D-AEF4-4AE9-86AB-DC6BCB2427C9}" srcOrd="0" destOrd="2" presId="urn:microsoft.com/office/officeart/2005/8/layout/list1"/>
    <dgm:cxn modelId="{CBB3FC0E-0168-4C4C-A801-225B728EC0A8}" type="presOf" srcId="{1AF39BDB-57F1-4C6F-B8F4-9C8042158661}" destId="{5ED38138-D3D9-45E2-B1CB-61350BBFB9AB}" srcOrd="0" destOrd="2" presId="urn:microsoft.com/office/officeart/2005/8/layout/list1"/>
    <dgm:cxn modelId="{963D061C-51BC-4B6D-A65F-AAD3F1D297FD}" srcId="{9D47EE36-3952-453C-AD46-9937ACC22842}" destId="{2C466E36-ABA2-4419-95FC-3F373BCAC931}" srcOrd="0" destOrd="0" parTransId="{9D354D8C-8BFB-42AB-853E-D039B14D1D46}" sibTransId="{DC257817-A6AB-4C44-A5ED-684111779378}"/>
    <dgm:cxn modelId="{C7DBA820-5A0C-4E14-8DBB-DB0195D77418}" srcId="{2C466E36-ABA2-4419-95FC-3F373BCAC931}" destId="{95296CCE-A4AE-4D9C-A3C4-D048A640D063}" srcOrd="1" destOrd="0" parTransId="{B482BCE2-AE35-477D-A955-6D89A213F81C}" sibTransId="{A2644FF7-7063-4B31-BFD1-FB506514D05E}"/>
    <dgm:cxn modelId="{90A1773F-0B5A-4D8E-8CEA-1637CD379A14}" srcId="{2C466E36-ABA2-4419-95FC-3F373BCAC931}" destId="{CC6B1E7F-C079-40B9-BF3C-E8F8700134CD}" srcOrd="0" destOrd="0" parTransId="{8EA5F662-DEFF-43D5-A8C7-5FA813BD26E4}" sibTransId="{53DC3E80-47C0-4A14-8114-DD674CE1CCE6}"/>
    <dgm:cxn modelId="{D242625B-1F9C-4897-AB05-C552DE3346EB}" type="presOf" srcId="{9D47EE36-3952-453C-AD46-9937ACC22842}" destId="{B2179412-E9E6-47DC-B01A-8F97B9D3EC76}" srcOrd="0" destOrd="0" presId="urn:microsoft.com/office/officeart/2005/8/layout/list1"/>
    <dgm:cxn modelId="{9B66DD43-FE11-40B0-B6F5-F59BDCEDC9C2}" type="presOf" srcId="{CC6B1E7F-C079-40B9-BF3C-E8F8700134CD}" destId="{5ED38138-D3D9-45E2-B1CB-61350BBFB9AB}" srcOrd="0" destOrd="0" presId="urn:microsoft.com/office/officeart/2005/8/layout/list1"/>
    <dgm:cxn modelId="{61CADB45-8092-4260-8B56-E320EAA3C9F3}" type="presOf" srcId="{2C466E36-ABA2-4419-95FC-3F373BCAC931}" destId="{C4889508-6D62-4CD6-A8F7-BCEBA3AD2BEF}" srcOrd="1" destOrd="0" presId="urn:microsoft.com/office/officeart/2005/8/layout/list1"/>
    <dgm:cxn modelId="{24047567-730A-4CEA-9AFF-4783390E60B3}" type="presOf" srcId="{95296CCE-A4AE-4D9C-A3C4-D048A640D063}" destId="{5ED38138-D3D9-45E2-B1CB-61350BBFB9AB}" srcOrd="0" destOrd="1" presId="urn:microsoft.com/office/officeart/2005/8/layout/list1"/>
    <dgm:cxn modelId="{5B3A9788-6C45-41B9-A3B4-F7EDCE95338E}" type="presOf" srcId="{00B255E4-8E4E-4AAE-B363-0A90C160AC30}" destId="{FF556920-B9DC-4A2C-9041-C819C7C7948A}" srcOrd="0" destOrd="0" presId="urn:microsoft.com/office/officeart/2005/8/layout/list1"/>
    <dgm:cxn modelId="{4226BB93-104C-43F4-B303-B4454E3BCB41}" type="presOf" srcId="{483B0A23-DDAE-4CE7-9984-18FE1B6ECA2E}" destId="{B8F25E4D-AEF4-4AE9-86AB-DC6BCB2427C9}" srcOrd="0" destOrd="1" presId="urn:microsoft.com/office/officeart/2005/8/layout/list1"/>
    <dgm:cxn modelId="{8D65179A-9EC5-4C67-890D-3E649C421D87}" srcId="{00B255E4-8E4E-4AAE-B363-0A90C160AC30}" destId="{CA7FC7AB-1D11-426A-AB5B-38A4EC18E72B}" srcOrd="0" destOrd="0" parTransId="{9F461BCC-FD0E-4AA9-B554-E0C5578FD556}" sibTransId="{DF596E76-33F3-4518-9496-DBC3DF15FA2D}"/>
    <dgm:cxn modelId="{5EC3FF9E-05B8-42A2-9E7E-6E9CFA3FF20C}" type="presOf" srcId="{CA7FC7AB-1D11-426A-AB5B-38A4EC18E72B}" destId="{B8F25E4D-AEF4-4AE9-86AB-DC6BCB2427C9}" srcOrd="0" destOrd="0" presId="urn:microsoft.com/office/officeart/2005/8/layout/list1"/>
    <dgm:cxn modelId="{3E402EAC-77E2-4164-83FD-24B5E7291034}" srcId="{00B255E4-8E4E-4AAE-B363-0A90C160AC30}" destId="{483B0A23-DDAE-4CE7-9984-18FE1B6ECA2E}" srcOrd="1" destOrd="0" parTransId="{73799774-3504-412F-B863-434B6441D98D}" sibTransId="{92208CC6-59D8-47CB-833D-5A4BD97352A6}"/>
    <dgm:cxn modelId="{3AB5D3D9-955C-49F4-B95D-3FA517273FD2}" srcId="{00B255E4-8E4E-4AAE-B363-0A90C160AC30}" destId="{5DEF6CFE-EC97-4FF4-A97A-129BCB47C6DE}" srcOrd="2" destOrd="0" parTransId="{BDE6614E-78C1-4F65-9507-D9EF04F00154}" sibTransId="{9AAC5CB9-DB0E-4E9F-A050-58B09E4D88B3}"/>
    <dgm:cxn modelId="{6F467CDB-9FF5-4881-AC6E-A6E2A97B1F96}" srcId="{9D47EE36-3952-453C-AD46-9937ACC22842}" destId="{00B255E4-8E4E-4AAE-B363-0A90C160AC30}" srcOrd="1" destOrd="0" parTransId="{DAAA4F6E-7F14-4771-949C-9BF2E1A726CD}" sibTransId="{39826C6E-061A-4E29-BAB8-C8C1B4225469}"/>
    <dgm:cxn modelId="{69A6B3DB-8711-40AA-B07D-C7570A58E2CD}" srcId="{2C466E36-ABA2-4419-95FC-3F373BCAC931}" destId="{1AF39BDB-57F1-4C6F-B8F4-9C8042158661}" srcOrd="2" destOrd="0" parTransId="{1AD69B19-0724-4477-905F-19233E15E5F6}" sibTransId="{78848B68-281C-4285-8C41-AB376D89C81A}"/>
    <dgm:cxn modelId="{B6F099F4-6ADC-4449-ACAF-2C513F151BA3}" type="presOf" srcId="{2C466E36-ABA2-4419-95FC-3F373BCAC931}" destId="{78143D92-2F17-44EB-9A5F-26407A104778}" srcOrd="0" destOrd="0" presId="urn:microsoft.com/office/officeart/2005/8/layout/list1"/>
    <dgm:cxn modelId="{3EAC24FD-C3CC-4121-B3C7-5DA02AE0C7C1}" type="presOf" srcId="{00B255E4-8E4E-4AAE-B363-0A90C160AC30}" destId="{6A8DEB19-24A4-48AF-BEB1-FD44ED860DA0}" srcOrd="1" destOrd="0" presId="urn:microsoft.com/office/officeart/2005/8/layout/list1"/>
    <dgm:cxn modelId="{2A2D67DC-1A55-4268-93BF-CD6C41A025F6}" type="presParOf" srcId="{B2179412-E9E6-47DC-B01A-8F97B9D3EC76}" destId="{E5AB2AD1-36EB-42F5-A640-F2C02B10C536}" srcOrd="0" destOrd="0" presId="urn:microsoft.com/office/officeart/2005/8/layout/list1"/>
    <dgm:cxn modelId="{3FE284BF-05D5-4991-88A3-1FF5C830E411}" type="presParOf" srcId="{E5AB2AD1-36EB-42F5-A640-F2C02B10C536}" destId="{78143D92-2F17-44EB-9A5F-26407A104778}" srcOrd="0" destOrd="0" presId="urn:microsoft.com/office/officeart/2005/8/layout/list1"/>
    <dgm:cxn modelId="{9F01DE45-0E47-4623-B84A-724D03AEDA79}" type="presParOf" srcId="{E5AB2AD1-36EB-42F5-A640-F2C02B10C536}" destId="{C4889508-6D62-4CD6-A8F7-BCEBA3AD2BEF}" srcOrd="1" destOrd="0" presId="urn:microsoft.com/office/officeart/2005/8/layout/list1"/>
    <dgm:cxn modelId="{B502ECAD-FB13-487F-9FA8-803F606D7C2C}" type="presParOf" srcId="{B2179412-E9E6-47DC-B01A-8F97B9D3EC76}" destId="{37F27361-F847-445F-A914-F8B64E63481B}" srcOrd="1" destOrd="0" presId="urn:microsoft.com/office/officeart/2005/8/layout/list1"/>
    <dgm:cxn modelId="{6CD33B6D-021B-4CB1-BE6A-D973DEEDFF45}" type="presParOf" srcId="{B2179412-E9E6-47DC-B01A-8F97B9D3EC76}" destId="{5ED38138-D3D9-45E2-B1CB-61350BBFB9AB}" srcOrd="2" destOrd="0" presId="urn:microsoft.com/office/officeart/2005/8/layout/list1"/>
    <dgm:cxn modelId="{8124A29E-A755-436C-BD21-623AE4ACC64E}" type="presParOf" srcId="{B2179412-E9E6-47DC-B01A-8F97B9D3EC76}" destId="{13A72413-BA33-49C5-AE00-FEDB8ED95222}" srcOrd="3" destOrd="0" presId="urn:microsoft.com/office/officeart/2005/8/layout/list1"/>
    <dgm:cxn modelId="{C84E42A8-B1FF-4656-8EA1-DDF0C66E7674}" type="presParOf" srcId="{B2179412-E9E6-47DC-B01A-8F97B9D3EC76}" destId="{8912D8B0-44AD-4A1C-B5E9-DF1FDD9B962B}" srcOrd="4" destOrd="0" presId="urn:microsoft.com/office/officeart/2005/8/layout/list1"/>
    <dgm:cxn modelId="{CD254F28-E5A2-438B-848C-0E988738109F}" type="presParOf" srcId="{8912D8B0-44AD-4A1C-B5E9-DF1FDD9B962B}" destId="{FF556920-B9DC-4A2C-9041-C819C7C7948A}" srcOrd="0" destOrd="0" presId="urn:microsoft.com/office/officeart/2005/8/layout/list1"/>
    <dgm:cxn modelId="{4D737197-8660-4563-B3A6-431F580DA51A}" type="presParOf" srcId="{8912D8B0-44AD-4A1C-B5E9-DF1FDD9B962B}" destId="{6A8DEB19-24A4-48AF-BEB1-FD44ED860DA0}" srcOrd="1" destOrd="0" presId="urn:microsoft.com/office/officeart/2005/8/layout/list1"/>
    <dgm:cxn modelId="{D1A90309-AE13-4E84-AA38-F76884FE82AF}" type="presParOf" srcId="{B2179412-E9E6-47DC-B01A-8F97B9D3EC76}" destId="{B5288B49-A393-4F90-B668-DA367044C757}" srcOrd="5" destOrd="0" presId="urn:microsoft.com/office/officeart/2005/8/layout/list1"/>
    <dgm:cxn modelId="{5A5A8579-0671-41F9-BC6E-6ED51C0A2B68}" type="presParOf" srcId="{B2179412-E9E6-47DC-B01A-8F97B9D3EC76}" destId="{B8F25E4D-AEF4-4AE9-86AB-DC6BCB2427C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C416AE7-7163-4C56-8BEA-A00699AA70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D4658D2-4BA0-4E17-AC75-9263B01F4286}">
      <dgm:prSet/>
      <dgm:spPr/>
      <dgm:t>
        <a:bodyPr/>
        <a:lstStyle/>
        <a:p>
          <a:r>
            <a:rPr lang="en-US"/>
            <a:t>Organizations have been experimenting “cloud-like” technologies for a long time</a:t>
          </a:r>
        </a:p>
      </dgm:t>
    </dgm:pt>
    <dgm:pt modelId="{2F6B624F-26D6-4FC5-BA50-4834428F80A9}" type="parTrans" cxnId="{9D303B93-A84F-41A7-B739-0CA5B9FE942D}">
      <dgm:prSet/>
      <dgm:spPr/>
      <dgm:t>
        <a:bodyPr/>
        <a:lstStyle/>
        <a:p>
          <a:endParaRPr lang="en-US"/>
        </a:p>
      </dgm:t>
    </dgm:pt>
    <dgm:pt modelId="{5825BA79-BDA6-4C7C-884A-AA85D3B69890}" type="sibTrans" cxnId="{9D303B93-A84F-41A7-B739-0CA5B9FE942D}">
      <dgm:prSet/>
      <dgm:spPr/>
      <dgm:t>
        <a:bodyPr/>
        <a:lstStyle/>
        <a:p>
          <a:endParaRPr lang="en-US"/>
        </a:p>
      </dgm:t>
    </dgm:pt>
    <dgm:pt modelId="{FEF3E56A-018A-4BEC-80BA-B667C6090711}">
      <dgm:prSet/>
      <dgm:spPr/>
      <dgm:t>
        <a:bodyPr/>
        <a:lstStyle/>
        <a:p>
          <a:r>
            <a:rPr lang="en-US" dirty="0"/>
            <a:t>Cloud methods allow providers to specialize and offer robust services</a:t>
          </a:r>
        </a:p>
      </dgm:t>
    </dgm:pt>
    <dgm:pt modelId="{3A66FD11-38E3-41E1-8665-C58B4CC76A06}" type="parTrans" cxnId="{F3DEAE24-35A6-4CD0-8144-2EEDDB7893AD}">
      <dgm:prSet/>
      <dgm:spPr/>
      <dgm:t>
        <a:bodyPr/>
        <a:lstStyle/>
        <a:p>
          <a:endParaRPr lang="en-US"/>
        </a:p>
      </dgm:t>
    </dgm:pt>
    <dgm:pt modelId="{5ECF669F-AA36-48C7-AA16-8D76E173430F}" type="sibTrans" cxnId="{F3DEAE24-35A6-4CD0-8144-2EEDDB7893AD}">
      <dgm:prSet/>
      <dgm:spPr/>
      <dgm:t>
        <a:bodyPr/>
        <a:lstStyle/>
        <a:p>
          <a:endParaRPr lang="en-US"/>
        </a:p>
      </dgm:t>
    </dgm:pt>
    <dgm:pt modelId="{833A9C16-85EC-4B70-A0E0-755BE26AD593}">
      <dgm:prSet/>
      <dgm:spPr/>
      <dgm:t>
        <a:bodyPr/>
        <a:lstStyle/>
        <a:p>
          <a:r>
            <a:rPr lang="en-US"/>
            <a:t>Cloud technologies aren’t just “someone else’s computer”</a:t>
          </a:r>
        </a:p>
      </dgm:t>
    </dgm:pt>
    <dgm:pt modelId="{230C4871-83DA-49D6-BA37-621EFA1CE1F6}" type="parTrans" cxnId="{01C2F253-555E-4F37-915B-22188A6714CC}">
      <dgm:prSet/>
      <dgm:spPr/>
      <dgm:t>
        <a:bodyPr/>
        <a:lstStyle/>
        <a:p>
          <a:endParaRPr lang="en-US"/>
        </a:p>
      </dgm:t>
    </dgm:pt>
    <dgm:pt modelId="{3C5A2968-9C79-4AD0-AC1F-0EC42302F0C2}" type="sibTrans" cxnId="{01C2F253-555E-4F37-915B-22188A6714CC}">
      <dgm:prSet/>
      <dgm:spPr/>
      <dgm:t>
        <a:bodyPr/>
        <a:lstStyle/>
        <a:p>
          <a:endParaRPr lang="en-US"/>
        </a:p>
      </dgm:t>
    </dgm:pt>
    <dgm:pt modelId="{285048E4-D466-448E-B687-4CB6F4FD9189}" type="pres">
      <dgm:prSet presAssocID="{1C416AE7-7163-4C56-8BEA-A00699AA70AD}" presName="linear" presStyleCnt="0">
        <dgm:presLayoutVars>
          <dgm:animLvl val="lvl"/>
          <dgm:resizeHandles val="exact"/>
        </dgm:presLayoutVars>
      </dgm:prSet>
      <dgm:spPr/>
    </dgm:pt>
    <dgm:pt modelId="{FC5D19A6-3A07-49D0-A640-B579CAEED032}" type="pres">
      <dgm:prSet presAssocID="{9D4658D2-4BA0-4E17-AC75-9263B01F4286}" presName="parentText" presStyleLbl="node1" presStyleIdx="0" presStyleCnt="3">
        <dgm:presLayoutVars>
          <dgm:chMax val="0"/>
          <dgm:bulletEnabled val="1"/>
        </dgm:presLayoutVars>
      </dgm:prSet>
      <dgm:spPr/>
    </dgm:pt>
    <dgm:pt modelId="{ED250EBC-01A6-4AF9-A703-F7D450191455}" type="pres">
      <dgm:prSet presAssocID="{5825BA79-BDA6-4C7C-884A-AA85D3B69890}" presName="spacer" presStyleCnt="0"/>
      <dgm:spPr/>
    </dgm:pt>
    <dgm:pt modelId="{1AE45507-3E87-4749-ADEF-931B2BA329A9}" type="pres">
      <dgm:prSet presAssocID="{FEF3E56A-018A-4BEC-80BA-B667C6090711}" presName="parentText" presStyleLbl="node1" presStyleIdx="1" presStyleCnt="3">
        <dgm:presLayoutVars>
          <dgm:chMax val="0"/>
          <dgm:bulletEnabled val="1"/>
        </dgm:presLayoutVars>
      </dgm:prSet>
      <dgm:spPr/>
    </dgm:pt>
    <dgm:pt modelId="{D7C736D3-4B39-460B-976A-53C4EC4C2D1A}" type="pres">
      <dgm:prSet presAssocID="{5ECF669F-AA36-48C7-AA16-8D76E173430F}" presName="spacer" presStyleCnt="0"/>
      <dgm:spPr/>
    </dgm:pt>
    <dgm:pt modelId="{D3DA7FCF-0DBB-40E5-A365-A22DE0C2CBDA}" type="pres">
      <dgm:prSet presAssocID="{833A9C16-85EC-4B70-A0E0-755BE26AD593}" presName="parentText" presStyleLbl="node1" presStyleIdx="2" presStyleCnt="3">
        <dgm:presLayoutVars>
          <dgm:chMax val="0"/>
          <dgm:bulletEnabled val="1"/>
        </dgm:presLayoutVars>
      </dgm:prSet>
      <dgm:spPr/>
    </dgm:pt>
  </dgm:ptLst>
  <dgm:cxnLst>
    <dgm:cxn modelId="{F3DEAE24-35A6-4CD0-8144-2EEDDB7893AD}" srcId="{1C416AE7-7163-4C56-8BEA-A00699AA70AD}" destId="{FEF3E56A-018A-4BEC-80BA-B667C6090711}" srcOrd="1" destOrd="0" parTransId="{3A66FD11-38E3-41E1-8665-C58B4CC76A06}" sibTransId="{5ECF669F-AA36-48C7-AA16-8D76E173430F}"/>
    <dgm:cxn modelId="{0D7D594C-6C66-40AA-AB7D-AC3F5D427A30}" type="presOf" srcId="{833A9C16-85EC-4B70-A0E0-755BE26AD593}" destId="{D3DA7FCF-0DBB-40E5-A365-A22DE0C2CBDA}" srcOrd="0" destOrd="0" presId="urn:microsoft.com/office/officeart/2005/8/layout/vList2"/>
    <dgm:cxn modelId="{D7955D4D-9532-4366-ACAD-CB627BE2A83C}" type="presOf" srcId="{FEF3E56A-018A-4BEC-80BA-B667C6090711}" destId="{1AE45507-3E87-4749-ADEF-931B2BA329A9}" srcOrd="0" destOrd="0" presId="urn:microsoft.com/office/officeart/2005/8/layout/vList2"/>
    <dgm:cxn modelId="{01C2F253-555E-4F37-915B-22188A6714CC}" srcId="{1C416AE7-7163-4C56-8BEA-A00699AA70AD}" destId="{833A9C16-85EC-4B70-A0E0-755BE26AD593}" srcOrd="2" destOrd="0" parTransId="{230C4871-83DA-49D6-BA37-621EFA1CE1F6}" sibTransId="{3C5A2968-9C79-4AD0-AC1F-0EC42302F0C2}"/>
    <dgm:cxn modelId="{9D303B93-A84F-41A7-B739-0CA5B9FE942D}" srcId="{1C416AE7-7163-4C56-8BEA-A00699AA70AD}" destId="{9D4658D2-4BA0-4E17-AC75-9263B01F4286}" srcOrd="0" destOrd="0" parTransId="{2F6B624F-26D6-4FC5-BA50-4834428F80A9}" sibTransId="{5825BA79-BDA6-4C7C-884A-AA85D3B69890}"/>
    <dgm:cxn modelId="{322F89CA-FB1A-46EF-BDC1-36460492A3C6}" type="presOf" srcId="{9D4658D2-4BA0-4E17-AC75-9263B01F4286}" destId="{FC5D19A6-3A07-49D0-A640-B579CAEED032}" srcOrd="0" destOrd="0" presId="urn:microsoft.com/office/officeart/2005/8/layout/vList2"/>
    <dgm:cxn modelId="{F2F0D2FD-C99D-4887-A48A-C39C7BA53D34}" type="presOf" srcId="{1C416AE7-7163-4C56-8BEA-A00699AA70AD}" destId="{285048E4-D466-448E-B687-4CB6F4FD9189}" srcOrd="0" destOrd="0" presId="urn:microsoft.com/office/officeart/2005/8/layout/vList2"/>
    <dgm:cxn modelId="{FFE2F060-6CD0-49C5-8FF3-B9BA17414A5D}" type="presParOf" srcId="{285048E4-D466-448E-B687-4CB6F4FD9189}" destId="{FC5D19A6-3A07-49D0-A640-B579CAEED032}" srcOrd="0" destOrd="0" presId="urn:microsoft.com/office/officeart/2005/8/layout/vList2"/>
    <dgm:cxn modelId="{E1FE29B9-689B-4335-9910-A1408D9FF3AC}" type="presParOf" srcId="{285048E4-D466-448E-B687-4CB6F4FD9189}" destId="{ED250EBC-01A6-4AF9-A703-F7D450191455}" srcOrd="1" destOrd="0" presId="urn:microsoft.com/office/officeart/2005/8/layout/vList2"/>
    <dgm:cxn modelId="{9BB50D0E-3FEA-4D4B-951D-B6BBFF0C5807}" type="presParOf" srcId="{285048E4-D466-448E-B687-4CB6F4FD9189}" destId="{1AE45507-3E87-4749-ADEF-931B2BA329A9}" srcOrd="2" destOrd="0" presId="urn:microsoft.com/office/officeart/2005/8/layout/vList2"/>
    <dgm:cxn modelId="{68D5B24D-AE49-43F8-A800-99490F7BFC4A}" type="presParOf" srcId="{285048E4-D466-448E-B687-4CB6F4FD9189}" destId="{D7C736D3-4B39-460B-976A-53C4EC4C2D1A}" srcOrd="3" destOrd="0" presId="urn:microsoft.com/office/officeart/2005/8/layout/vList2"/>
    <dgm:cxn modelId="{3218C40B-D086-4C21-88DA-BA770C33CF07}" type="presParOf" srcId="{285048E4-D466-448E-B687-4CB6F4FD9189}" destId="{D3DA7FCF-0DBB-40E5-A365-A22DE0C2CBD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3B0327-61D5-439D-ABA9-A7CEE813902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43011449-F8A2-4AA4-ACE7-559A8AC831FC}">
      <dgm:prSet/>
      <dgm:spPr/>
      <dgm:t>
        <a:bodyPr/>
        <a:lstStyle/>
        <a:p>
          <a:r>
            <a:rPr lang="en-US" b="1" i="0" baseline="0"/>
            <a:t>Private Cloud</a:t>
          </a:r>
          <a:r>
            <a:rPr lang="en-US" b="0" i="0" baseline="0"/>
            <a:t>:</a:t>
          </a:r>
          <a:endParaRPr lang="en-US"/>
        </a:p>
      </dgm:t>
    </dgm:pt>
    <dgm:pt modelId="{79FCEEF8-9524-46AB-BF55-BBB4406017A5}" type="parTrans" cxnId="{4E0C2A18-8072-4092-A9DF-73CE914674FC}">
      <dgm:prSet/>
      <dgm:spPr/>
      <dgm:t>
        <a:bodyPr/>
        <a:lstStyle/>
        <a:p>
          <a:endParaRPr lang="en-US"/>
        </a:p>
      </dgm:t>
    </dgm:pt>
    <dgm:pt modelId="{776930CB-76DC-4520-8D9C-958A2C44277D}" type="sibTrans" cxnId="{4E0C2A18-8072-4092-A9DF-73CE914674FC}">
      <dgm:prSet/>
      <dgm:spPr/>
      <dgm:t>
        <a:bodyPr/>
        <a:lstStyle/>
        <a:p>
          <a:endParaRPr lang="en-US"/>
        </a:p>
      </dgm:t>
    </dgm:pt>
    <dgm:pt modelId="{92E16C77-5FE6-4FDB-8C91-C3E5AE5A48F1}">
      <dgm:prSet/>
      <dgm:spPr/>
      <dgm:t>
        <a:bodyPr/>
        <a:lstStyle/>
        <a:p>
          <a:r>
            <a:rPr lang="en-US" b="0" i="0" baseline="0"/>
            <a:t>Exclusive use by a single organization with multiple consumers (e.g., business units).</a:t>
          </a:r>
          <a:endParaRPr lang="en-US"/>
        </a:p>
      </dgm:t>
    </dgm:pt>
    <dgm:pt modelId="{F8CA80E2-07F7-450C-8FA1-CAAFAC494291}" type="parTrans" cxnId="{4652817E-C731-4EA9-B3BB-B20BBBE9778A}">
      <dgm:prSet/>
      <dgm:spPr/>
      <dgm:t>
        <a:bodyPr/>
        <a:lstStyle/>
        <a:p>
          <a:endParaRPr lang="en-US"/>
        </a:p>
      </dgm:t>
    </dgm:pt>
    <dgm:pt modelId="{632E1080-774D-41A1-80A6-33DD8ED84AC0}" type="sibTrans" cxnId="{4652817E-C731-4EA9-B3BB-B20BBBE9778A}">
      <dgm:prSet/>
      <dgm:spPr/>
      <dgm:t>
        <a:bodyPr/>
        <a:lstStyle/>
        <a:p>
          <a:endParaRPr lang="en-US"/>
        </a:p>
      </dgm:t>
    </dgm:pt>
    <dgm:pt modelId="{781D3E43-57D9-469D-9DAC-8CE119787682}">
      <dgm:prSet/>
      <dgm:spPr/>
      <dgm:t>
        <a:bodyPr/>
        <a:lstStyle/>
        <a:p>
          <a:r>
            <a:rPr lang="en-US" b="0" i="0" baseline="0"/>
            <a:t>Owned, managed, and operated by the organization, a third party, or both.</a:t>
          </a:r>
          <a:endParaRPr lang="en-US"/>
        </a:p>
      </dgm:t>
    </dgm:pt>
    <dgm:pt modelId="{50CDFFA9-FAF8-4EA4-9DE2-87F962EAA2C9}" type="parTrans" cxnId="{A67A9BED-33AF-40B6-B69E-5E05C21C5247}">
      <dgm:prSet/>
      <dgm:spPr/>
      <dgm:t>
        <a:bodyPr/>
        <a:lstStyle/>
        <a:p>
          <a:endParaRPr lang="en-US"/>
        </a:p>
      </dgm:t>
    </dgm:pt>
    <dgm:pt modelId="{416166C0-3DAB-4DCF-8C3E-2EA210BFC7C2}" type="sibTrans" cxnId="{A67A9BED-33AF-40B6-B69E-5E05C21C5247}">
      <dgm:prSet/>
      <dgm:spPr/>
      <dgm:t>
        <a:bodyPr/>
        <a:lstStyle/>
        <a:p>
          <a:endParaRPr lang="en-US"/>
        </a:p>
      </dgm:t>
    </dgm:pt>
    <dgm:pt modelId="{402D1815-02F3-44ED-9B31-E3F6E6E14878}">
      <dgm:prSet/>
      <dgm:spPr/>
      <dgm:t>
        <a:bodyPr/>
        <a:lstStyle/>
        <a:p>
          <a:r>
            <a:rPr lang="en-US" b="0" i="0" baseline="0"/>
            <a:t>Can be located on or off premises.</a:t>
          </a:r>
          <a:endParaRPr lang="en-US"/>
        </a:p>
      </dgm:t>
    </dgm:pt>
    <dgm:pt modelId="{E62D8D2B-C3EB-42C9-88C0-01CA400F64A3}" type="parTrans" cxnId="{D52AF84E-CDEA-4332-9254-2FB6166C9758}">
      <dgm:prSet/>
      <dgm:spPr/>
      <dgm:t>
        <a:bodyPr/>
        <a:lstStyle/>
        <a:p>
          <a:endParaRPr lang="en-US"/>
        </a:p>
      </dgm:t>
    </dgm:pt>
    <dgm:pt modelId="{0364682B-5DB1-4857-B4BF-29F8F812C62C}" type="sibTrans" cxnId="{D52AF84E-CDEA-4332-9254-2FB6166C9758}">
      <dgm:prSet/>
      <dgm:spPr/>
      <dgm:t>
        <a:bodyPr/>
        <a:lstStyle/>
        <a:p>
          <a:endParaRPr lang="en-US"/>
        </a:p>
      </dgm:t>
    </dgm:pt>
    <dgm:pt modelId="{E936C8FE-EA69-4507-95F1-862EEBCFA0B7}">
      <dgm:prSet/>
      <dgm:spPr/>
      <dgm:t>
        <a:bodyPr/>
        <a:lstStyle/>
        <a:p>
          <a:r>
            <a:rPr lang="en-US" b="1" i="0" baseline="0"/>
            <a:t>Community Cloud</a:t>
          </a:r>
          <a:r>
            <a:rPr lang="en-US" b="0" i="0" baseline="0"/>
            <a:t>:</a:t>
          </a:r>
          <a:endParaRPr lang="en-US"/>
        </a:p>
      </dgm:t>
    </dgm:pt>
    <dgm:pt modelId="{EFA507B6-8A59-4508-89C4-1CD79F9598ED}" type="parTrans" cxnId="{63D2ED9E-C75B-4BE2-84BA-C32085FA9FDC}">
      <dgm:prSet/>
      <dgm:spPr/>
      <dgm:t>
        <a:bodyPr/>
        <a:lstStyle/>
        <a:p>
          <a:endParaRPr lang="en-US"/>
        </a:p>
      </dgm:t>
    </dgm:pt>
    <dgm:pt modelId="{85E2A560-EE63-41C5-A083-D5867BED63CE}" type="sibTrans" cxnId="{63D2ED9E-C75B-4BE2-84BA-C32085FA9FDC}">
      <dgm:prSet/>
      <dgm:spPr/>
      <dgm:t>
        <a:bodyPr/>
        <a:lstStyle/>
        <a:p>
          <a:endParaRPr lang="en-US"/>
        </a:p>
      </dgm:t>
    </dgm:pt>
    <dgm:pt modelId="{6FC00CDE-4FF5-4746-BE13-D7EFD515E975}">
      <dgm:prSet/>
      <dgm:spPr/>
      <dgm:t>
        <a:bodyPr/>
        <a:lstStyle/>
        <a:p>
          <a:r>
            <a:rPr lang="en-US" b="0" i="0" baseline="0"/>
            <a:t>Exclusive use by a community of consumers from organizations with shared concerns (e.g., mission, security, policy).</a:t>
          </a:r>
          <a:endParaRPr lang="en-US"/>
        </a:p>
      </dgm:t>
    </dgm:pt>
    <dgm:pt modelId="{C506E780-7AE8-4AAE-BCA1-54BDF0647F5E}" type="parTrans" cxnId="{8E38E0EE-A8EF-48C5-BB3E-0D74A7D3E8C7}">
      <dgm:prSet/>
      <dgm:spPr/>
      <dgm:t>
        <a:bodyPr/>
        <a:lstStyle/>
        <a:p>
          <a:endParaRPr lang="en-US"/>
        </a:p>
      </dgm:t>
    </dgm:pt>
    <dgm:pt modelId="{B836F08B-9EFA-49F7-A72F-E81099F7D576}" type="sibTrans" cxnId="{8E38E0EE-A8EF-48C5-BB3E-0D74A7D3E8C7}">
      <dgm:prSet/>
      <dgm:spPr/>
      <dgm:t>
        <a:bodyPr/>
        <a:lstStyle/>
        <a:p>
          <a:endParaRPr lang="en-US"/>
        </a:p>
      </dgm:t>
    </dgm:pt>
    <dgm:pt modelId="{66C10257-6919-44B8-8816-4C12CF14DC7B}">
      <dgm:prSet/>
      <dgm:spPr/>
      <dgm:t>
        <a:bodyPr/>
        <a:lstStyle/>
        <a:p>
          <a:r>
            <a:rPr lang="en-US" b="0" i="0" baseline="0"/>
            <a:t>Owned, managed, and operated by one or more community organizations, a third party, or both.</a:t>
          </a:r>
          <a:endParaRPr lang="en-US"/>
        </a:p>
      </dgm:t>
    </dgm:pt>
    <dgm:pt modelId="{F1444952-B902-4395-9C8C-BDEEE792F17C}" type="parTrans" cxnId="{F552EB21-7327-4062-903C-1B0C7C7D03C9}">
      <dgm:prSet/>
      <dgm:spPr/>
      <dgm:t>
        <a:bodyPr/>
        <a:lstStyle/>
        <a:p>
          <a:endParaRPr lang="en-US"/>
        </a:p>
      </dgm:t>
    </dgm:pt>
    <dgm:pt modelId="{165DBF7C-5BCA-43ED-ABBE-FCB37D7BB2D0}" type="sibTrans" cxnId="{F552EB21-7327-4062-903C-1B0C7C7D03C9}">
      <dgm:prSet/>
      <dgm:spPr/>
      <dgm:t>
        <a:bodyPr/>
        <a:lstStyle/>
        <a:p>
          <a:endParaRPr lang="en-US"/>
        </a:p>
      </dgm:t>
    </dgm:pt>
    <dgm:pt modelId="{21406984-2768-444A-99F7-2CE9E415D2E2}">
      <dgm:prSet/>
      <dgm:spPr/>
      <dgm:t>
        <a:bodyPr/>
        <a:lstStyle/>
        <a:p>
          <a:r>
            <a:rPr lang="en-US" b="0" i="0" baseline="0"/>
            <a:t>Can be located on or off premises.</a:t>
          </a:r>
          <a:endParaRPr lang="en-US"/>
        </a:p>
      </dgm:t>
    </dgm:pt>
    <dgm:pt modelId="{91EC5F2A-E8CF-4925-85C2-6F97149B1068}" type="parTrans" cxnId="{EB62CDC7-D298-45CE-B4D9-C839A9E63C90}">
      <dgm:prSet/>
      <dgm:spPr/>
      <dgm:t>
        <a:bodyPr/>
        <a:lstStyle/>
        <a:p>
          <a:endParaRPr lang="en-US"/>
        </a:p>
      </dgm:t>
    </dgm:pt>
    <dgm:pt modelId="{EF44507D-B488-423E-A4FE-A77D543D4F1C}" type="sibTrans" cxnId="{EB62CDC7-D298-45CE-B4D9-C839A9E63C90}">
      <dgm:prSet/>
      <dgm:spPr/>
      <dgm:t>
        <a:bodyPr/>
        <a:lstStyle/>
        <a:p>
          <a:endParaRPr lang="en-US"/>
        </a:p>
      </dgm:t>
    </dgm:pt>
    <dgm:pt modelId="{672601FB-8B7E-436C-BBBF-2A6B08D0C9C5}">
      <dgm:prSet/>
      <dgm:spPr/>
      <dgm:t>
        <a:bodyPr/>
        <a:lstStyle/>
        <a:p>
          <a:r>
            <a:rPr lang="en-US" b="1" i="0" baseline="0"/>
            <a:t>Public Cloud</a:t>
          </a:r>
          <a:r>
            <a:rPr lang="en-US" b="0" i="0" baseline="0"/>
            <a:t>:</a:t>
          </a:r>
          <a:endParaRPr lang="en-US"/>
        </a:p>
      </dgm:t>
    </dgm:pt>
    <dgm:pt modelId="{A1FEDDD1-BCC0-4917-807C-863EFEC8F689}" type="parTrans" cxnId="{996A7C02-363E-46CF-89BD-3BF73DE0EA14}">
      <dgm:prSet/>
      <dgm:spPr/>
      <dgm:t>
        <a:bodyPr/>
        <a:lstStyle/>
        <a:p>
          <a:endParaRPr lang="en-US"/>
        </a:p>
      </dgm:t>
    </dgm:pt>
    <dgm:pt modelId="{9E52F353-C0BD-4EF2-8483-151E3ACF8241}" type="sibTrans" cxnId="{996A7C02-363E-46CF-89BD-3BF73DE0EA14}">
      <dgm:prSet/>
      <dgm:spPr/>
      <dgm:t>
        <a:bodyPr/>
        <a:lstStyle/>
        <a:p>
          <a:endParaRPr lang="en-US"/>
        </a:p>
      </dgm:t>
    </dgm:pt>
    <dgm:pt modelId="{2A2D1C9E-A7C1-48F8-B5A5-D27706F2E36E}">
      <dgm:prSet/>
      <dgm:spPr/>
      <dgm:t>
        <a:bodyPr/>
        <a:lstStyle/>
        <a:p>
          <a:r>
            <a:rPr lang="en-US" b="0" i="0" baseline="0"/>
            <a:t>Open for use by the general public.</a:t>
          </a:r>
          <a:endParaRPr lang="en-US"/>
        </a:p>
      </dgm:t>
    </dgm:pt>
    <dgm:pt modelId="{55165464-2EA7-43AB-9A70-A53FCC470784}" type="parTrans" cxnId="{3CC9703F-C465-4094-AB58-73BAE96E9661}">
      <dgm:prSet/>
      <dgm:spPr/>
      <dgm:t>
        <a:bodyPr/>
        <a:lstStyle/>
        <a:p>
          <a:endParaRPr lang="en-US"/>
        </a:p>
      </dgm:t>
    </dgm:pt>
    <dgm:pt modelId="{101D73E1-0416-431E-BD16-19CFAD2CC366}" type="sibTrans" cxnId="{3CC9703F-C465-4094-AB58-73BAE96E9661}">
      <dgm:prSet/>
      <dgm:spPr/>
      <dgm:t>
        <a:bodyPr/>
        <a:lstStyle/>
        <a:p>
          <a:endParaRPr lang="en-US"/>
        </a:p>
      </dgm:t>
    </dgm:pt>
    <dgm:pt modelId="{E3E6398A-1A53-4A9E-92AB-12299EAB846B}">
      <dgm:prSet/>
      <dgm:spPr/>
      <dgm:t>
        <a:bodyPr/>
        <a:lstStyle/>
        <a:p>
          <a:r>
            <a:rPr lang="en-US" b="0" i="0" baseline="0"/>
            <a:t>Owned, managed, and operated by business, academic, or government organizations.</a:t>
          </a:r>
          <a:endParaRPr lang="en-US"/>
        </a:p>
      </dgm:t>
    </dgm:pt>
    <dgm:pt modelId="{2B8AD0E6-4BB1-426E-8B60-D330EE2B12C2}" type="parTrans" cxnId="{51B32316-380E-4886-983D-3A5ADAD5191B}">
      <dgm:prSet/>
      <dgm:spPr/>
      <dgm:t>
        <a:bodyPr/>
        <a:lstStyle/>
        <a:p>
          <a:endParaRPr lang="en-US"/>
        </a:p>
      </dgm:t>
    </dgm:pt>
    <dgm:pt modelId="{FEF9D257-5F10-4722-8350-E371E89DB6F9}" type="sibTrans" cxnId="{51B32316-380E-4886-983D-3A5ADAD5191B}">
      <dgm:prSet/>
      <dgm:spPr/>
      <dgm:t>
        <a:bodyPr/>
        <a:lstStyle/>
        <a:p>
          <a:endParaRPr lang="en-US"/>
        </a:p>
      </dgm:t>
    </dgm:pt>
    <dgm:pt modelId="{897BF760-D761-4920-AB15-88A54C09F796}">
      <dgm:prSet/>
      <dgm:spPr/>
      <dgm:t>
        <a:bodyPr/>
        <a:lstStyle/>
        <a:p>
          <a:r>
            <a:rPr lang="en-US" b="0" i="0" baseline="0"/>
            <a:t>Located on the cloud provider’s premises.</a:t>
          </a:r>
          <a:endParaRPr lang="en-US"/>
        </a:p>
      </dgm:t>
    </dgm:pt>
    <dgm:pt modelId="{A12CE228-32CE-4FEF-A2ED-8C93BA0055A3}" type="parTrans" cxnId="{EF90F6D8-034A-48B0-878F-2CAB20D95640}">
      <dgm:prSet/>
      <dgm:spPr/>
      <dgm:t>
        <a:bodyPr/>
        <a:lstStyle/>
        <a:p>
          <a:endParaRPr lang="en-US"/>
        </a:p>
      </dgm:t>
    </dgm:pt>
    <dgm:pt modelId="{17F06B01-D9CD-4E96-A268-41B5833E9F36}" type="sibTrans" cxnId="{EF90F6D8-034A-48B0-878F-2CAB20D95640}">
      <dgm:prSet/>
      <dgm:spPr/>
      <dgm:t>
        <a:bodyPr/>
        <a:lstStyle/>
        <a:p>
          <a:endParaRPr lang="en-US"/>
        </a:p>
      </dgm:t>
    </dgm:pt>
    <dgm:pt modelId="{BE30C556-AF4B-4AC9-8916-E5F365DC51E7}">
      <dgm:prSet/>
      <dgm:spPr/>
      <dgm:t>
        <a:bodyPr/>
        <a:lstStyle/>
        <a:p>
          <a:r>
            <a:rPr lang="en-US" b="1" i="0" baseline="0"/>
            <a:t>Hybrid Cloud</a:t>
          </a:r>
          <a:r>
            <a:rPr lang="en-US" b="0" i="0" baseline="0"/>
            <a:t>:</a:t>
          </a:r>
          <a:endParaRPr lang="en-US"/>
        </a:p>
      </dgm:t>
    </dgm:pt>
    <dgm:pt modelId="{065EDD32-AEBA-432D-A4C2-B1998C7EE8B6}" type="parTrans" cxnId="{EDACA8BE-4E90-478D-9BC1-D0AD48D55699}">
      <dgm:prSet/>
      <dgm:spPr/>
      <dgm:t>
        <a:bodyPr/>
        <a:lstStyle/>
        <a:p>
          <a:endParaRPr lang="en-US"/>
        </a:p>
      </dgm:t>
    </dgm:pt>
    <dgm:pt modelId="{0D2F336D-DB05-492F-95A1-297F2903D5DF}" type="sibTrans" cxnId="{EDACA8BE-4E90-478D-9BC1-D0AD48D55699}">
      <dgm:prSet/>
      <dgm:spPr/>
      <dgm:t>
        <a:bodyPr/>
        <a:lstStyle/>
        <a:p>
          <a:endParaRPr lang="en-US"/>
        </a:p>
      </dgm:t>
    </dgm:pt>
    <dgm:pt modelId="{6E2F9B74-B97E-46C6-9A87-7EFAD5A17404}">
      <dgm:prSet/>
      <dgm:spPr/>
      <dgm:t>
        <a:bodyPr/>
        <a:lstStyle/>
        <a:p>
          <a:r>
            <a:rPr lang="en-US" b="0" i="0" baseline="0"/>
            <a:t>Combination of two or more cloud types (private, community, or public) as unique entities.</a:t>
          </a:r>
          <a:endParaRPr lang="en-US"/>
        </a:p>
      </dgm:t>
    </dgm:pt>
    <dgm:pt modelId="{60A05C3C-0A11-40DF-8E71-83D206446409}" type="parTrans" cxnId="{A46D73BD-BC92-45CE-8191-D393263D7AFB}">
      <dgm:prSet/>
      <dgm:spPr/>
      <dgm:t>
        <a:bodyPr/>
        <a:lstStyle/>
        <a:p>
          <a:endParaRPr lang="en-US"/>
        </a:p>
      </dgm:t>
    </dgm:pt>
    <dgm:pt modelId="{5E4E78B9-7E99-4F29-BF4D-4A71E35907B0}" type="sibTrans" cxnId="{A46D73BD-BC92-45CE-8191-D393263D7AFB}">
      <dgm:prSet/>
      <dgm:spPr/>
      <dgm:t>
        <a:bodyPr/>
        <a:lstStyle/>
        <a:p>
          <a:endParaRPr lang="en-US"/>
        </a:p>
      </dgm:t>
    </dgm:pt>
    <dgm:pt modelId="{D501A1FD-960E-43B4-9386-B3931456BBE1}">
      <dgm:prSet/>
      <dgm:spPr/>
      <dgm:t>
        <a:bodyPr/>
        <a:lstStyle/>
        <a:p>
          <a:r>
            <a:rPr lang="en-US" b="0" i="0" baseline="0"/>
            <a:t>Connected through technology that enables data and application portability (e.g., load balancing across clouds).</a:t>
          </a:r>
          <a:endParaRPr lang="en-US"/>
        </a:p>
      </dgm:t>
    </dgm:pt>
    <dgm:pt modelId="{C54A5419-D19F-4FED-B7F3-42F6309102FC}" type="parTrans" cxnId="{1823B10C-19E2-4AB9-BAEF-B1B61388FCF5}">
      <dgm:prSet/>
      <dgm:spPr/>
      <dgm:t>
        <a:bodyPr/>
        <a:lstStyle/>
        <a:p>
          <a:endParaRPr lang="en-US"/>
        </a:p>
      </dgm:t>
    </dgm:pt>
    <dgm:pt modelId="{A072267C-7805-4467-B10B-B751BE0B8771}" type="sibTrans" cxnId="{1823B10C-19E2-4AB9-BAEF-B1B61388FCF5}">
      <dgm:prSet/>
      <dgm:spPr/>
      <dgm:t>
        <a:bodyPr/>
        <a:lstStyle/>
        <a:p>
          <a:endParaRPr lang="en-US"/>
        </a:p>
      </dgm:t>
    </dgm:pt>
    <dgm:pt modelId="{F671F70A-E68F-4568-8B18-15E6EBCDBBF4}" type="pres">
      <dgm:prSet presAssocID="{323B0327-61D5-439D-ABA9-A7CEE8139029}" presName="linear" presStyleCnt="0">
        <dgm:presLayoutVars>
          <dgm:dir/>
          <dgm:animLvl val="lvl"/>
          <dgm:resizeHandles val="exact"/>
        </dgm:presLayoutVars>
      </dgm:prSet>
      <dgm:spPr/>
    </dgm:pt>
    <dgm:pt modelId="{EC2D9B20-216A-4FA0-B6DB-0948C9FAA632}" type="pres">
      <dgm:prSet presAssocID="{43011449-F8A2-4AA4-ACE7-559A8AC831FC}" presName="parentLin" presStyleCnt="0"/>
      <dgm:spPr/>
    </dgm:pt>
    <dgm:pt modelId="{2FAFE281-DF99-4B96-8E2E-93E33E424E39}" type="pres">
      <dgm:prSet presAssocID="{43011449-F8A2-4AA4-ACE7-559A8AC831FC}" presName="parentLeftMargin" presStyleLbl="node1" presStyleIdx="0" presStyleCnt="4"/>
      <dgm:spPr/>
    </dgm:pt>
    <dgm:pt modelId="{D846D17C-360A-4847-B1EF-7F62E9DFFB1B}" type="pres">
      <dgm:prSet presAssocID="{43011449-F8A2-4AA4-ACE7-559A8AC831FC}" presName="parentText" presStyleLbl="node1" presStyleIdx="0" presStyleCnt="4">
        <dgm:presLayoutVars>
          <dgm:chMax val="0"/>
          <dgm:bulletEnabled val="1"/>
        </dgm:presLayoutVars>
      </dgm:prSet>
      <dgm:spPr/>
    </dgm:pt>
    <dgm:pt modelId="{558D3504-AAD3-430C-A5C9-3622B83C3E36}" type="pres">
      <dgm:prSet presAssocID="{43011449-F8A2-4AA4-ACE7-559A8AC831FC}" presName="negativeSpace" presStyleCnt="0"/>
      <dgm:spPr/>
    </dgm:pt>
    <dgm:pt modelId="{FC65C002-3E4F-4DEF-9971-36132F94E98F}" type="pres">
      <dgm:prSet presAssocID="{43011449-F8A2-4AA4-ACE7-559A8AC831FC}" presName="childText" presStyleLbl="conFgAcc1" presStyleIdx="0" presStyleCnt="4">
        <dgm:presLayoutVars>
          <dgm:bulletEnabled val="1"/>
        </dgm:presLayoutVars>
      </dgm:prSet>
      <dgm:spPr/>
    </dgm:pt>
    <dgm:pt modelId="{8383F31D-A2D1-4D0B-A9A5-780B696F1F5F}" type="pres">
      <dgm:prSet presAssocID="{776930CB-76DC-4520-8D9C-958A2C44277D}" presName="spaceBetweenRectangles" presStyleCnt="0"/>
      <dgm:spPr/>
    </dgm:pt>
    <dgm:pt modelId="{F8D1F5FF-636F-420D-B1E9-05C3A894D563}" type="pres">
      <dgm:prSet presAssocID="{E936C8FE-EA69-4507-95F1-862EEBCFA0B7}" presName="parentLin" presStyleCnt="0"/>
      <dgm:spPr/>
    </dgm:pt>
    <dgm:pt modelId="{78E98D5A-7EF1-4B03-A61C-73ED4914C9E3}" type="pres">
      <dgm:prSet presAssocID="{E936C8FE-EA69-4507-95F1-862EEBCFA0B7}" presName="parentLeftMargin" presStyleLbl="node1" presStyleIdx="0" presStyleCnt="4"/>
      <dgm:spPr/>
    </dgm:pt>
    <dgm:pt modelId="{35A0B783-AE4D-4BD9-A764-D99BE71EEEAD}" type="pres">
      <dgm:prSet presAssocID="{E936C8FE-EA69-4507-95F1-862EEBCFA0B7}" presName="parentText" presStyleLbl="node1" presStyleIdx="1" presStyleCnt="4">
        <dgm:presLayoutVars>
          <dgm:chMax val="0"/>
          <dgm:bulletEnabled val="1"/>
        </dgm:presLayoutVars>
      </dgm:prSet>
      <dgm:spPr/>
    </dgm:pt>
    <dgm:pt modelId="{0F6B9093-E86B-4641-AE37-2671875737CB}" type="pres">
      <dgm:prSet presAssocID="{E936C8FE-EA69-4507-95F1-862EEBCFA0B7}" presName="negativeSpace" presStyleCnt="0"/>
      <dgm:spPr/>
    </dgm:pt>
    <dgm:pt modelId="{06FFFCEF-E1F7-4893-B7C1-98925E5ECF6C}" type="pres">
      <dgm:prSet presAssocID="{E936C8FE-EA69-4507-95F1-862EEBCFA0B7}" presName="childText" presStyleLbl="conFgAcc1" presStyleIdx="1" presStyleCnt="4">
        <dgm:presLayoutVars>
          <dgm:bulletEnabled val="1"/>
        </dgm:presLayoutVars>
      </dgm:prSet>
      <dgm:spPr/>
    </dgm:pt>
    <dgm:pt modelId="{A1209675-5E30-43B7-AA25-05DE863D35B7}" type="pres">
      <dgm:prSet presAssocID="{85E2A560-EE63-41C5-A083-D5867BED63CE}" presName="spaceBetweenRectangles" presStyleCnt="0"/>
      <dgm:spPr/>
    </dgm:pt>
    <dgm:pt modelId="{751D59C1-A5CA-485F-9857-9B45D5D550D9}" type="pres">
      <dgm:prSet presAssocID="{672601FB-8B7E-436C-BBBF-2A6B08D0C9C5}" presName="parentLin" presStyleCnt="0"/>
      <dgm:spPr/>
    </dgm:pt>
    <dgm:pt modelId="{BBE7A826-3B18-4F5A-8E99-F136FEE71CB2}" type="pres">
      <dgm:prSet presAssocID="{672601FB-8B7E-436C-BBBF-2A6B08D0C9C5}" presName="parentLeftMargin" presStyleLbl="node1" presStyleIdx="1" presStyleCnt="4"/>
      <dgm:spPr/>
    </dgm:pt>
    <dgm:pt modelId="{3D2BDDEC-338B-461F-AE70-C9F78956556F}" type="pres">
      <dgm:prSet presAssocID="{672601FB-8B7E-436C-BBBF-2A6B08D0C9C5}" presName="parentText" presStyleLbl="node1" presStyleIdx="2" presStyleCnt="4">
        <dgm:presLayoutVars>
          <dgm:chMax val="0"/>
          <dgm:bulletEnabled val="1"/>
        </dgm:presLayoutVars>
      </dgm:prSet>
      <dgm:spPr/>
    </dgm:pt>
    <dgm:pt modelId="{8859A1D8-9135-4FAE-A5AE-72AF984C921B}" type="pres">
      <dgm:prSet presAssocID="{672601FB-8B7E-436C-BBBF-2A6B08D0C9C5}" presName="negativeSpace" presStyleCnt="0"/>
      <dgm:spPr/>
    </dgm:pt>
    <dgm:pt modelId="{C018A72B-0A62-41B5-A789-659FB4C15068}" type="pres">
      <dgm:prSet presAssocID="{672601FB-8B7E-436C-BBBF-2A6B08D0C9C5}" presName="childText" presStyleLbl="conFgAcc1" presStyleIdx="2" presStyleCnt="4">
        <dgm:presLayoutVars>
          <dgm:bulletEnabled val="1"/>
        </dgm:presLayoutVars>
      </dgm:prSet>
      <dgm:spPr/>
    </dgm:pt>
    <dgm:pt modelId="{B454A704-84A4-4094-A1B3-A64B047B2C67}" type="pres">
      <dgm:prSet presAssocID="{9E52F353-C0BD-4EF2-8483-151E3ACF8241}" presName="spaceBetweenRectangles" presStyleCnt="0"/>
      <dgm:spPr/>
    </dgm:pt>
    <dgm:pt modelId="{08B7D48F-9E12-40AA-892E-F26E9F31EE35}" type="pres">
      <dgm:prSet presAssocID="{BE30C556-AF4B-4AC9-8916-E5F365DC51E7}" presName="parentLin" presStyleCnt="0"/>
      <dgm:spPr/>
    </dgm:pt>
    <dgm:pt modelId="{91C7AC44-5A34-41E3-B825-6EA65C2909C9}" type="pres">
      <dgm:prSet presAssocID="{BE30C556-AF4B-4AC9-8916-E5F365DC51E7}" presName="parentLeftMargin" presStyleLbl="node1" presStyleIdx="2" presStyleCnt="4"/>
      <dgm:spPr/>
    </dgm:pt>
    <dgm:pt modelId="{D74DD70D-2002-41A7-87A0-107FC2E7FFC7}" type="pres">
      <dgm:prSet presAssocID="{BE30C556-AF4B-4AC9-8916-E5F365DC51E7}" presName="parentText" presStyleLbl="node1" presStyleIdx="3" presStyleCnt="4">
        <dgm:presLayoutVars>
          <dgm:chMax val="0"/>
          <dgm:bulletEnabled val="1"/>
        </dgm:presLayoutVars>
      </dgm:prSet>
      <dgm:spPr/>
    </dgm:pt>
    <dgm:pt modelId="{EB0458CA-B716-4B25-AE1E-D70750128550}" type="pres">
      <dgm:prSet presAssocID="{BE30C556-AF4B-4AC9-8916-E5F365DC51E7}" presName="negativeSpace" presStyleCnt="0"/>
      <dgm:spPr/>
    </dgm:pt>
    <dgm:pt modelId="{6F807BEA-9211-4023-9C5E-25358461026A}" type="pres">
      <dgm:prSet presAssocID="{BE30C556-AF4B-4AC9-8916-E5F365DC51E7}" presName="childText" presStyleLbl="conFgAcc1" presStyleIdx="3" presStyleCnt="4">
        <dgm:presLayoutVars>
          <dgm:bulletEnabled val="1"/>
        </dgm:presLayoutVars>
      </dgm:prSet>
      <dgm:spPr/>
    </dgm:pt>
  </dgm:ptLst>
  <dgm:cxnLst>
    <dgm:cxn modelId="{996A7C02-363E-46CF-89BD-3BF73DE0EA14}" srcId="{323B0327-61D5-439D-ABA9-A7CEE8139029}" destId="{672601FB-8B7E-436C-BBBF-2A6B08D0C9C5}" srcOrd="2" destOrd="0" parTransId="{A1FEDDD1-BCC0-4917-807C-863EFEC8F689}" sibTransId="{9E52F353-C0BD-4EF2-8483-151E3ACF8241}"/>
    <dgm:cxn modelId="{1823B10C-19E2-4AB9-BAEF-B1B61388FCF5}" srcId="{BE30C556-AF4B-4AC9-8916-E5F365DC51E7}" destId="{D501A1FD-960E-43B4-9386-B3931456BBE1}" srcOrd="1" destOrd="0" parTransId="{C54A5419-D19F-4FED-B7F3-42F6309102FC}" sibTransId="{A072267C-7805-4467-B10B-B751BE0B8771}"/>
    <dgm:cxn modelId="{296C3211-E1A9-4CF4-96F7-7E2B56C93B52}" type="presOf" srcId="{2A2D1C9E-A7C1-48F8-B5A5-D27706F2E36E}" destId="{C018A72B-0A62-41B5-A789-659FB4C15068}" srcOrd="0" destOrd="0" presId="urn:microsoft.com/office/officeart/2005/8/layout/list1"/>
    <dgm:cxn modelId="{98437813-6D92-45CB-84DB-BE5EF131CEA8}" type="presOf" srcId="{66C10257-6919-44B8-8816-4C12CF14DC7B}" destId="{06FFFCEF-E1F7-4893-B7C1-98925E5ECF6C}" srcOrd="0" destOrd="1" presId="urn:microsoft.com/office/officeart/2005/8/layout/list1"/>
    <dgm:cxn modelId="{51B32316-380E-4886-983D-3A5ADAD5191B}" srcId="{672601FB-8B7E-436C-BBBF-2A6B08D0C9C5}" destId="{E3E6398A-1A53-4A9E-92AB-12299EAB846B}" srcOrd="1" destOrd="0" parTransId="{2B8AD0E6-4BB1-426E-8B60-D330EE2B12C2}" sibTransId="{FEF9D257-5F10-4722-8350-E371E89DB6F9}"/>
    <dgm:cxn modelId="{4E0C2A18-8072-4092-A9DF-73CE914674FC}" srcId="{323B0327-61D5-439D-ABA9-A7CEE8139029}" destId="{43011449-F8A2-4AA4-ACE7-559A8AC831FC}" srcOrd="0" destOrd="0" parTransId="{79FCEEF8-9524-46AB-BF55-BBB4406017A5}" sibTransId="{776930CB-76DC-4520-8D9C-958A2C44277D}"/>
    <dgm:cxn modelId="{F552EB21-7327-4062-903C-1B0C7C7D03C9}" srcId="{E936C8FE-EA69-4507-95F1-862EEBCFA0B7}" destId="{66C10257-6919-44B8-8816-4C12CF14DC7B}" srcOrd="1" destOrd="0" parTransId="{F1444952-B902-4395-9C8C-BDEEE792F17C}" sibTransId="{165DBF7C-5BCA-43ED-ABBE-FCB37D7BB2D0}"/>
    <dgm:cxn modelId="{33121428-3FC2-4E7B-ABD1-24CA00C08D41}" type="presOf" srcId="{672601FB-8B7E-436C-BBBF-2A6B08D0C9C5}" destId="{3D2BDDEC-338B-461F-AE70-C9F78956556F}" srcOrd="1" destOrd="0" presId="urn:microsoft.com/office/officeart/2005/8/layout/list1"/>
    <dgm:cxn modelId="{83511534-EA6F-470F-9C93-732FF12DC73E}" type="presOf" srcId="{92E16C77-5FE6-4FDB-8C91-C3E5AE5A48F1}" destId="{FC65C002-3E4F-4DEF-9971-36132F94E98F}" srcOrd="0" destOrd="0" presId="urn:microsoft.com/office/officeart/2005/8/layout/list1"/>
    <dgm:cxn modelId="{3CC9703F-C465-4094-AB58-73BAE96E9661}" srcId="{672601FB-8B7E-436C-BBBF-2A6B08D0C9C5}" destId="{2A2D1C9E-A7C1-48F8-B5A5-D27706F2E36E}" srcOrd="0" destOrd="0" parTransId="{55165464-2EA7-43AB-9A70-A53FCC470784}" sibTransId="{101D73E1-0416-431E-BD16-19CFAD2CC366}"/>
    <dgm:cxn modelId="{51326C5D-1A4D-4630-A3AB-71FCEE1B49E7}" type="presOf" srcId="{6FC00CDE-4FF5-4746-BE13-D7EFD515E975}" destId="{06FFFCEF-E1F7-4893-B7C1-98925E5ECF6C}" srcOrd="0" destOrd="0" presId="urn:microsoft.com/office/officeart/2005/8/layout/list1"/>
    <dgm:cxn modelId="{B7F9505E-F173-4F01-850F-9BA55767AF88}" type="presOf" srcId="{43011449-F8A2-4AA4-ACE7-559A8AC831FC}" destId="{2FAFE281-DF99-4B96-8E2E-93E33E424E39}" srcOrd="0" destOrd="0" presId="urn:microsoft.com/office/officeart/2005/8/layout/list1"/>
    <dgm:cxn modelId="{B8629F65-9137-4DA4-87B3-F9329497BE31}" type="presOf" srcId="{E936C8FE-EA69-4507-95F1-862EEBCFA0B7}" destId="{35A0B783-AE4D-4BD9-A764-D99BE71EEEAD}" srcOrd="1" destOrd="0" presId="urn:microsoft.com/office/officeart/2005/8/layout/list1"/>
    <dgm:cxn modelId="{7F589148-2452-4615-978F-990D6DE7C4EF}" type="presOf" srcId="{43011449-F8A2-4AA4-ACE7-559A8AC831FC}" destId="{D846D17C-360A-4847-B1EF-7F62E9DFFB1B}" srcOrd="1" destOrd="0" presId="urn:microsoft.com/office/officeart/2005/8/layout/list1"/>
    <dgm:cxn modelId="{4852CA68-54EB-4A9F-B281-D64880B9D575}" type="presOf" srcId="{BE30C556-AF4B-4AC9-8916-E5F365DC51E7}" destId="{D74DD70D-2002-41A7-87A0-107FC2E7FFC7}" srcOrd="1" destOrd="0" presId="urn:microsoft.com/office/officeart/2005/8/layout/list1"/>
    <dgm:cxn modelId="{D52AF84E-CDEA-4332-9254-2FB6166C9758}" srcId="{43011449-F8A2-4AA4-ACE7-559A8AC831FC}" destId="{402D1815-02F3-44ED-9B31-E3F6E6E14878}" srcOrd="2" destOrd="0" parTransId="{E62D8D2B-C3EB-42C9-88C0-01CA400F64A3}" sibTransId="{0364682B-5DB1-4857-B4BF-29F8F812C62C}"/>
    <dgm:cxn modelId="{4C096D72-B697-443D-9BA9-8DABDC93447F}" type="presOf" srcId="{672601FB-8B7E-436C-BBBF-2A6B08D0C9C5}" destId="{BBE7A826-3B18-4F5A-8E99-F136FEE71CB2}" srcOrd="0" destOrd="0" presId="urn:microsoft.com/office/officeart/2005/8/layout/list1"/>
    <dgm:cxn modelId="{03C42556-355B-4781-873C-8A3ADC797100}" type="presOf" srcId="{323B0327-61D5-439D-ABA9-A7CEE8139029}" destId="{F671F70A-E68F-4568-8B18-15E6EBCDBBF4}" srcOrd="0" destOrd="0" presId="urn:microsoft.com/office/officeart/2005/8/layout/list1"/>
    <dgm:cxn modelId="{4652817E-C731-4EA9-B3BB-B20BBBE9778A}" srcId="{43011449-F8A2-4AA4-ACE7-559A8AC831FC}" destId="{92E16C77-5FE6-4FDB-8C91-C3E5AE5A48F1}" srcOrd="0" destOrd="0" parTransId="{F8CA80E2-07F7-450C-8FA1-CAAFAC494291}" sibTransId="{632E1080-774D-41A1-80A6-33DD8ED84AC0}"/>
    <dgm:cxn modelId="{62C7547F-4113-4420-B64D-33547864084D}" type="presOf" srcId="{402D1815-02F3-44ED-9B31-E3F6E6E14878}" destId="{FC65C002-3E4F-4DEF-9971-36132F94E98F}" srcOrd="0" destOrd="2" presId="urn:microsoft.com/office/officeart/2005/8/layout/list1"/>
    <dgm:cxn modelId="{78DE2288-B3F4-441B-B354-BBD2E09DDC3F}" type="presOf" srcId="{E936C8FE-EA69-4507-95F1-862EEBCFA0B7}" destId="{78E98D5A-7EF1-4B03-A61C-73ED4914C9E3}" srcOrd="0" destOrd="0" presId="urn:microsoft.com/office/officeart/2005/8/layout/list1"/>
    <dgm:cxn modelId="{0715FE97-FDEB-4C64-A76B-1B17BED5F928}" type="presOf" srcId="{D501A1FD-960E-43B4-9386-B3931456BBE1}" destId="{6F807BEA-9211-4023-9C5E-25358461026A}" srcOrd="0" destOrd="1" presId="urn:microsoft.com/office/officeart/2005/8/layout/list1"/>
    <dgm:cxn modelId="{63D2ED9E-C75B-4BE2-84BA-C32085FA9FDC}" srcId="{323B0327-61D5-439D-ABA9-A7CEE8139029}" destId="{E936C8FE-EA69-4507-95F1-862EEBCFA0B7}" srcOrd="1" destOrd="0" parTransId="{EFA507B6-8A59-4508-89C4-1CD79F9598ED}" sibTransId="{85E2A560-EE63-41C5-A083-D5867BED63CE}"/>
    <dgm:cxn modelId="{A7779DAB-5D37-4716-91AA-3A8CEF7F0765}" type="presOf" srcId="{E3E6398A-1A53-4A9E-92AB-12299EAB846B}" destId="{C018A72B-0A62-41B5-A789-659FB4C15068}" srcOrd="0" destOrd="1" presId="urn:microsoft.com/office/officeart/2005/8/layout/list1"/>
    <dgm:cxn modelId="{A46D73BD-BC92-45CE-8191-D393263D7AFB}" srcId="{BE30C556-AF4B-4AC9-8916-E5F365DC51E7}" destId="{6E2F9B74-B97E-46C6-9A87-7EFAD5A17404}" srcOrd="0" destOrd="0" parTransId="{60A05C3C-0A11-40DF-8E71-83D206446409}" sibTransId="{5E4E78B9-7E99-4F29-BF4D-4A71E35907B0}"/>
    <dgm:cxn modelId="{EDACA8BE-4E90-478D-9BC1-D0AD48D55699}" srcId="{323B0327-61D5-439D-ABA9-A7CEE8139029}" destId="{BE30C556-AF4B-4AC9-8916-E5F365DC51E7}" srcOrd="3" destOrd="0" parTransId="{065EDD32-AEBA-432D-A4C2-B1998C7EE8B6}" sibTransId="{0D2F336D-DB05-492F-95A1-297F2903D5DF}"/>
    <dgm:cxn modelId="{EB62CDC7-D298-45CE-B4D9-C839A9E63C90}" srcId="{E936C8FE-EA69-4507-95F1-862EEBCFA0B7}" destId="{21406984-2768-444A-99F7-2CE9E415D2E2}" srcOrd="2" destOrd="0" parTransId="{91EC5F2A-E8CF-4925-85C2-6F97149B1068}" sibTransId="{EF44507D-B488-423E-A4FE-A77D543D4F1C}"/>
    <dgm:cxn modelId="{C05AA2CC-FFE6-474A-9F24-F571E28EC050}" type="presOf" srcId="{BE30C556-AF4B-4AC9-8916-E5F365DC51E7}" destId="{91C7AC44-5A34-41E3-B825-6EA65C2909C9}" srcOrd="0" destOrd="0" presId="urn:microsoft.com/office/officeart/2005/8/layout/list1"/>
    <dgm:cxn modelId="{EF8417CF-FC08-4DC4-82E8-D9FFC9312BF5}" type="presOf" srcId="{6E2F9B74-B97E-46C6-9A87-7EFAD5A17404}" destId="{6F807BEA-9211-4023-9C5E-25358461026A}" srcOrd="0" destOrd="0" presId="urn:microsoft.com/office/officeart/2005/8/layout/list1"/>
    <dgm:cxn modelId="{EF90F6D8-034A-48B0-878F-2CAB20D95640}" srcId="{672601FB-8B7E-436C-BBBF-2A6B08D0C9C5}" destId="{897BF760-D761-4920-AB15-88A54C09F796}" srcOrd="2" destOrd="0" parTransId="{A12CE228-32CE-4FEF-A2ED-8C93BA0055A3}" sibTransId="{17F06B01-D9CD-4E96-A268-41B5833E9F36}"/>
    <dgm:cxn modelId="{4B5483DB-7919-4E11-BD39-F4BB9DCC8585}" type="presOf" srcId="{897BF760-D761-4920-AB15-88A54C09F796}" destId="{C018A72B-0A62-41B5-A789-659FB4C15068}" srcOrd="0" destOrd="2" presId="urn:microsoft.com/office/officeart/2005/8/layout/list1"/>
    <dgm:cxn modelId="{BD8C65DD-AD59-428C-AE62-CC10BB55D82D}" type="presOf" srcId="{21406984-2768-444A-99F7-2CE9E415D2E2}" destId="{06FFFCEF-E1F7-4893-B7C1-98925E5ECF6C}" srcOrd="0" destOrd="2" presId="urn:microsoft.com/office/officeart/2005/8/layout/list1"/>
    <dgm:cxn modelId="{A67A9BED-33AF-40B6-B69E-5E05C21C5247}" srcId="{43011449-F8A2-4AA4-ACE7-559A8AC831FC}" destId="{781D3E43-57D9-469D-9DAC-8CE119787682}" srcOrd="1" destOrd="0" parTransId="{50CDFFA9-FAF8-4EA4-9DE2-87F962EAA2C9}" sibTransId="{416166C0-3DAB-4DCF-8C3E-2EA210BFC7C2}"/>
    <dgm:cxn modelId="{8E38E0EE-A8EF-48C5-BB3E-0D74A7D3E8C7}" srcId="{E936C8FE-EA69-4507-95F1-862EEBCFA0B7}" destId="{6FC00CDE-4FF5-4746-BE13-D7EFD515E975}" srcOrd="0" destOrd="0" parTransId="{C506E780-7AE8-4AAE-BCA1-54BDF0647F5E}" sibTransId="{B836F08B-9EFA-49F7-A72F-E81099F7D576}"/>
    <dgm:cxn modelId="{EDBD17F0-D74D-4625-A477-232CB9FFF023}" type="presOf" srcId="{781D3E43-57D9-469D-9DAC-8CE119787682}" destId="{FC65C002-3E4F-4DEF-9971-36132F94E98F}" srcOrd="0" destOrd="1" presId="urn:microsoft.com/office/officeart/2005/8/layout/list1"/>
    <dgm:cxn modelId="{5732E319-1ABB-48E0-BA46-3F71CE170BF3}" type="presParOf" srcId="{F671F70A-E68F-4568-8B18-15E6EBCDBBF4}" destId="{EC2D9B20-216A-4FA0-B6DB-0948C9FAA632}" srcOrd="0" destOrd="0" presId="urn:microsoft.com/office/officeart/2005/8/layout/list1"/>
    <dgm:cxn modelId="{677DD4E0-D101-4D2E-9D9C-EF9079DE1DBD}" type="presParOf" srcId="{EC2D9B20-216A-4FA0-B6DB-0948C9FAA632}" destId="{2FAFE281-DF99-4B96-8E2E-93E33E424E39}" srcOrd="0" destOrd="0" presId="urn:microsoft.com/office/officeart/2005/8/layout/list1"/>
    <dgm:cxn modelId="{C87666B6-6FCB-478A-AB94-4CF6C5B26AE4}" type="presParOf" srcId="{EC2D9B20-216A-4FA0-B6DB-0948C9FAA632}" destId="{D846D17C-360A-4847-B1EF-7F62E9DFFB1B}" srcOrd="1" destOrd="0" presId="urn:microsoft.com/office/officeart/2005/8/layout/list1"/>
    <dgm:cxn modelId="{2C6AD293-5B20-42E0-B833-A7C0341873FB}" type="presParOf" srcId="{F671F70A-E68F-4568-8B18-15E6EBCDBBF4}" destId="{558D3504-AAD3-430C-A5C9-3622B83C3E36}" srcOrd="1" destOrd="0" presId="urn:microsoft.com/office/officeart/2005/8/layout/list1"/>
    <dgm:cxn modelId="{9D2929F0-20CA-4DF1-8EBF-DB9FD2B19294}" type="presParOf" srcId="{F671F70A-E68F-4568-8B18-15E6EBCDBBF4}" destId="{FC65C002-3E4F-4DEF-9971-36132F94E98F}" srcOrd="2" destOrd="0" presId="urn:microsoft.com/office/officeart/2005/8/layout/list1"/>
    <dgm:cxn modelId="{F6C3861B-9CAE-420C-856F-310E89A4D2D6}" type="presParOf" srcId="{F671F70A-E68F-4568-8B18-15E6EBCDBBF4}" destId="{8383F31D-A2D1-4D0B-A9A5-780B696F1F5F}" srcOrd="3" destOrd="0" presId="urn:microsoft.com/office/officeart/2005/8/layout/list1"/>
    <dgm:cxn modelId="{1D10E4AC-67C6-43A6-BBAB-EA508CB21596}" type="presParOf" srcId="{F671F70A-E68F-4568-8B18-15E6EBCDBBF4}" destId="{F8D1F5FF-636F-420D-B1E9-05C3A894D563}" srcOrd="4" destOrd="0" presId="urn:microsoft.com/office/officeart/2005/8/layout/list1"/>
    <dgm:cxn modelId="{C907313F-D22C-4A54-BB98-8A0C1B817BC1}" type="presParOf" srcId="{F8D1F5FF-636F-420D-B1E9-05C3A894D563}" destId="{78E98D5A-7EF1-4B03-A61C-73ED4914C9E3}" srcOrd="0" destOrd="0" presId="urn:microsoft.com/office/officeart/2005/8/layout/list1"/>
    <dgm:cxn modelId="{A8C585B1-4E90-4ECC-AAF1-A286E72D984E}" type="presParOf" srcId="{F8D1F5FF-636F-420D-B1E9-05C3A894D563}" destId="{35A0B783-AE4D-4BD9-A764-D99BE71EEEAD}" srcOrd="1" destOrd="0" presId="urn:microsoft.com/office/officeart/2005/8/layout/list1"/>
    <dgm:cxn modelId="{14830AD4-A31A-452B-95E4-91297C4C0EC1}" type="presParOf" srcId="{F671F70A-E68F-4568-8B18-15E6EBCDBBF4}" destId="{0F6B9093-E86B-4641-AE37-2671875737CB}" srcOrd="5" destOrd="0" presId="urn:microsoft.com/office/officeart/2005/8/layout/list1"/>
    <dgm:cxn modelId="{CDDDF592-6EFC-45BC-82DA-ACF5F3F5736D}" type="presParOf" srcId="{F671F70A-E68F-4568-8B18-15E6EBCDBBF4}" destId="{06FFFCEF-E1F7-4893-B7C1-98925E5ECF6C}" srcOrd="6" destOrd="0" presId="urn:microsoft.com/office/officeart/2005/8/layout/list1"/>
    <dgm:cxn modelId="{A363A479-96E3-45A1-B177-82758E801679}" type="presParOf" srcId="{F671F70A-E68F-4568-8B18-15E6EBCDBBF4}" destId="{A1209675-5E30-43B7-AA25-05DE863D35B7}" srcOrd="7" destOrd="0" presId="urn:microsoft.com/office/officeart/2005/8/layout/list1"/>
    <dgm:cxn modelId="{9E5887E9-0C25-447A-B1A7-9E1E442763DC}" type="presParOf" srcId="{F671F70A-E68F-4568-8B18-15E6EBCDBBF4}" destId="{751D59C1-A5CA-485F-9857-9B45D5D550D9}" srcOrd="8" destOrd="0" presId="urn:microsoft.com/office/officeart/2005/8/layout/list1"/>
    <dgm:cxn modelId="{8DE8E731-23B2-4A05-811D-810207B8EA71}" type="presParOf" srcId="{751D59C1-A5CA-485F-9857-9B45D5D550D9}" destId="{BBE7A826-3B18-4F5A-8E99-F136FEE71CB2}" srcOrd="0" destOrd="0" presId="urn:microsoft.com/office/officeart/2005/8/layout/list1"/>
    <dgm:cxn modelId="{3763F68C-2B67-4527-ADF6-AB248816EE43}" type="presParOf" srcId="{751D59C1-A5CA-485F-9857-9B45D5D550D9}" destId="{3D2BDDEC-338B-461F-AE70-C9F78956556F}" srcOrd="1" destOrd="0" presId="urn:microsoft.com/office/officeart/2005/8/layout/list1"/>
    <dgm:cxn modelId="{DF0D8608-5E88-4D74-A4DE-FAE1681AEBE1}" type="presParOf" srcId="{F671F70A-E68F-4568-8B18-15E6EBCDBBF4}" destId="{8859A1D8-9135-4FAE-A5AE-72AF984C921B}" srcOrd="9" destOrd="0" presId="urn:microsoft.com/office/officeart/2005/8/layout/list1"/>
    <dgm:cxn modelId="{F1078772-46DB-4BB6-8BA8-A28464D66E92}" type="presParOf" srcId="{F671F70A-E68F-4568-8B18-15E6EBCDBBF4}" destId="{C018A72B-0A62-41B5-A789-659FB4C15068}" srcOrd="10" destOrd="0" presId="urn:microsoft.com/office/officeart/2005/8/layout/list1"/>
    <dgm:cxn modelId="{9D19FBC9-B9D8-4946-82FC-A9065BF64598}" type="presParOf" srcId="{F671F70A-E68F-4568-8B18-15E6EBCDBBF4}" destId="{B454A704-84A4-4094-A1B3-A64B047B2C67}" srcOrd="11" destOrd="0" presId="urn:microsoft.com/office/officeart/2005/8/layout/list1"/>
    <dgm:cxn modelId="{AF0BCF06-4CAC-4252-A304-8D071932AF14}" type="presParOf" srcId="{F671F70A-E68F-4568-8B18-15E6EBCDBBF4}" destId="{08B7D48F-9E12-40AA-892E-F26E9F31EE35}" srcOrd="12" destOrd="0" presId="urn:microsoft.com/office/officeart/2005/8/layout/list1"/>
    <dgm:cxn modelId="{7D61EF69-D081-4FF7-8E74-1C9A45625D6E}" type="presParOf" srcId="{08B7D48F-9E12-40AA-892E-F26E9F31EE35}" destId="{91C7AC44-5A34-41E3-B825-6EA65C2909C9}" srcOrd="0" destOrd="0" presId="urn:microsoft.com/office/officeart/2005/8/layout/list1"/>
    <dgm:cxn modelId="{EE48CA25-298A-457A-9C85-9A6739DEED31}" type="presParOf" srcId="{08B7D48F-9E12-40AA-892E-F26E9F31EE35}" destId="{D74DD70D-2002-41A7-87A0-107FC2E7FFC7}" srcOrd="1" destOrd="0" presId="urn:microsoft.com/office/officeart/2005/8/layout/list1"/>
    <dgm:cxn modelId="{450E5969-1B70-4B4D-B6E3-AB10B7A5F67A}" type="presParOf" srcId="{F671F70A-E68F-4568-8B18-15E6EBCDBBF4}" destId="{EB0458CA-B716-4B25-AE1E-D70750128550}" srcOrd="13" destOrd="0" presId="urn:microsoft.com/office/officeart/2005/8/layout/list1"/>
    <dgm:cxn modelId="{3D158C81-4B01-4877-BD61-CE63D2222F2A}" type="presParOf" srcId="{F671F70A-E68F-4568-8B18-15E6EBCDBBF4}" destId="{6F807BEA-9211-4023-9C5E-25358461026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7F25B-5820-4250-9727-34B7CF069E0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248CD0F-138B-4624-BCCC-A3F294BEDB34}">
      <dgm:prSet/>
      <dgm:spPr/>
      <dgm:t>
        <a:bodyPr/>
        <a:lstStyle/>
        <a:p>
          <a:r>
            <a:rPr lang="en-US"/>
            <a:t>Dedicated Server:</a:t>
          </a:r>
        </a:p>
      </dgm:t>
    </dgm:pt>
    <dgm:pt modelId="{AE2633AB-878B-454C-BE4D-F8241FDA0371}" type="parTrans" cxnId="{F2037F58-C391-44CC-A9C1-A6BE2370D57C}">
      <dgm:prSet/>
      <dgm:spPr/>
      <dgm:t>
        <a:bodyPr/>
        <a:lstStyle/>
        <a:p>
          <a:endParaRPr lang="en-US"/>
        </a:p>
      </dgm:t>
    </dgm:pt>
    <dgm:pt modelId="{0ACB726A-E001-4561-AC76-6660F78B2C72}" type="sibTrans" cxnId="{F2037F58-C391-44CC-A9C1-A6BE2370D57C}">
      <dgm:prSet/>
      <dgm:spPr/>
      <dgm:t>
        <a:bodyPr/>
        <a:lstStyle/>
        <a:p>
          <a:endParaRPr lang="en-US"/>
        </a:p>
      </dgm:t>
    </dgm:pt>
    <dgm:pt modelId="{891C6211-6084-4733-8E16-665F2CE9A9BF}">
      <dgm:prSet/>
      <dgm:spPr/>
      <dgm:t>
        <a:bodyPr/>
        <a:lstStyle/>
        <a:p>
          <a:r>
            <a:rPr lang="en-US"/>
            <a:t>One physical machine dedicated to a single business.</a:t>
          </a:r>
        </a:p>
      </dgm:t>
    </dgm:pt>
    <dgm:pt modelId="{99BB1542-61B9-42F9-9440-F5FD89510BF8}" type="parTrans" cxnId="{D03984AF-4E32-4EC2-8C65-1BCDC44EC7B2}">
      <dgm:prSet/>
      <dgm:spPr/>
      <dgm:t>
        <a:bodyPr/>
        <a:lstStyle/>
        <a:p>
          <a:endParaRPr lang="en-US"/>
        </a:p>
      </dgm:t>
    </dgm:pt>
    <dgm:pt modelId="{19B3CC03-24AC-4646-8A5E-3BA16C15BB2E}" type="sibTrans" cxnId="{D03984AF-4E32-4EC2-8C65-1BCDC44EC7B2}">
      <dgm:prSet/>
      <dgm:spPr/>
      <dgm:t>
        <a:bodyPr/>
        <a:lstStyle/>
        <a:p>
          <a:endParaRPr lang="en-US"/>
        </a:p>
      </dgm:t>
    </dgm:pt>
    <dgm:pt modelId="{F230E965-FC6E-480F-939C-2B5DE09B6759}">
      <dgm:prSet/>
      <dgm:spPr/>
      <dgm:t>
        <a:bodyPr/>
        <a:lstStyle/>
        <a:p>
          <a:r>
            <a:rPr lang="en-US"/>
            <a:t>Runs a single web app or site.</a:t>
          </a:r>
        </a:p>
      </dgm:t>
    </dgm:pt>
    <dgm:pt modelId="{53822D9F-804B-4E4A-B5DF-35D94D4158AA}" type="parTrans" cxnId="{203A5DA9-F1C2-4659-9830-BBE6C90D0A31}">
      <dgm:prSet/>
      <dgm:spPr/>
      <dgm:t>
        <a:bodyPr/>
        <a:lstStyle/>
        <a:p>
          <a:endParaRPr lang="en-US"/>
        </a:p>
      </dgm:t>
    </dgm:pt>
    <dgm:pt modelId="{43A7A31A-9D0C-4973-AD05-67D036D40D1A}" type="sibTrans" cxnId="{203A5DA9-F1C2-4659-9830-BBE6C90D0A31}">
      <dgm:prSet/>
      <dgm:spPr/>
      <dgm:t>
        <a:bodyPr/>
        <a:lstStyle/>
        <a:p>
          <a:endParaRPr lang="en-US"/>
        </a:p>
      </dgm:t>
    </dgm:pt>
    <dgm:pt modelId="{39585F83-4D07-4B71-B193-32E7C9E2351E}">
      <dgm:prSet/>
      <dgm:spPr/>
      <dgm:t>
        <a:bodyPr/>
        <a:lstStyle/>
        <a:p>
          <a:r>
            <a:rPr lang="en-US"/>
            <a:t>Characteristics: Very expensive, high maintenance, high security.</a:t>
          </a:r>
        </a:p>
      </dgm:t>
    </dgm:pt>
    <dgm:pt modelId="{80796FF5-1D15-41B2-A0FA-7E4C060FA580}" type="parTrans" cxnId="{91460FBF-3E65-4D91-89B8-D93F8F019A66}">
      <dgm:prSet/>
      <dgm:spPr/>
      <dgm:t>
        <a:bodyPr/>
        <a:lstStyle/>
        <a:p>
          <a:endParaRPr lang="en-US"/>
        </a:p>
      </dgm:t>
    </dgm:pt>
    <dgm:pt modelId="{F0F71C42-2375-40EE-B670-2221A4D0DF9E}" type="sibTrans" cxnId="{91460FBF-3E65-4D91-89B8-D93F8F019A66}">
      <dgm:prSet/>
      <dgm:spPr/>
      <dgm:t>
        <a:bodyPr/>
        <a:lstStyle/>
        <a:p>
          <a:endParaRPr lang="en-US"/>
        </a:p>
      </dgm:t>
    </dgm:pt>
    <dgm:pt modelId="{164F45F6-C9DF-4E0F-8D6B-6D3C94B5DCB1}">
      <dgm:prSet/>
      <dgm:spPr/>
      <dgm:t>
        <a:bodyPr/>
        <a:lstStyle/>
        <a:p>
          <a:r>
            <a:rPr lang="en-US"/>
            <a:t>Virtual Private Server (VPS):</a:t>
          </a:r>
        </a:p>
      </dgm:t>
    </dgm:pt>
    <dgm:pt modelId="{4BE5019E-718D-4CE1-A0D5-4DAE7E23568E}" type="parTrans" cxnId="{56B02FC9-ACDE-45AC-A968-38F574EA82AB}">
      <dgm:prSet/>
      <dgm:spPr/>
      <dgm:t>
        <a:bodyPr/>
        <a:lstStyle/>
        <a:p>
          <a:endParaRPr lang="en-US"/>
        </a:p>
      </dgm:t>
    </dgm:pt>
    <dgm:pt modelId="{D87ED340-6FCB-4AC0-BC35-915DB5B834A5}" type="sibTrans" cxnId="{56B02FC9-ACDE-45AC-A968-38F574EA82AB}">
      <dgm:prSet/>
      <dgm:spPr/>
      <dgm:t>
        <a:bodyPr/>
        <a:lstStyle/>
        <a:p>
          <a:endParaRPr lang="en-US"/>
        </a:p>
      </dgm:t>
    </dgm:pt>
    <dgm:pt modelId="{93DA6273-98A9-4597-A641-FA8F03E5283D}">
      <dgm:prSet/>
      <dgm:spPr/>
      <dgm:t>
        <a:bodyPr/>
        <a:lstStyle/>
        <a:p>
          <a:r>
            <a:rPr lang="en-US"/>
            <a:t>One physical machine dedicated to a single business.</a:t>
          </a:r>
        </a:p>
      </dgm:t>
    </dgm:pt>
    <dgm:pt modelId="{6DB5F3B4-E4EE-4FAE-BDBD-6F36CC16186E}" type="parTrans" cxnId="{78BDDAB8-9A9C-49FD-A1C7-1F4BF62D9C47}">
      <dgm:prSet/>
      <dgm:spPr/>
      <dgm:t>
        <a:bodyPr/>
        <a:lstStyle/>
        <a:p>
          <a:endParaRPr lang="en-US"/>
        </a:p>
      </dgm:t>
    </dgm:pt>
    <dgm:pt modelId="{91105B34-DA3A-4200-83E7-5C5E329B8716}" type="sibTrans" cxnId="{78BDDAB8-9A9C-49FD-A1C7-1F4BF62D9C47}">
      <dgm:prSet/>
      <dgm:spPr/>
      <dgm:t>
        <a:bodyPr/>
        <a:lstStyle/>
        <a:p>
          <a:endParaRPr lang="en-US"/>
        </a:p>
      </dgm:t>
    </dgm:pt>
    <dgm:pt modelId="{B8585AE3-9C21-4D83-A5E5-53E8E0B1B67A}">
      <dgm:prSet/>
      <dgm:spPr/>
      <dgm:t>
        <a:bodyPr/>
        <a:lstStyle/>
        <a:p>
          <a:r>
            <a:rPr lang="en-US"/>
            <a:t>Virtualized into sub-machines to run multiple web apps or sites.</a:t>
          </a:r>
        </a:p>
      </dgm:t>
    </dgm:pt>
    <dgm:pt modelId="{A010B04E-59C9-4733-9065-14F01CB94A27}" type="parTrans" cxnId="{0D8B61DA-16D2-4215-9034-E2FB14E30B64}">
      <dgm:prSet/>
      <dgm:spPr/>
      <dgm:t>
        <a:bodyPr/>
        <a:lstStyle/>
        <a:p>
          <a:endParaRPr lang="en-US"/>
        </a:p>
      </dgm:t>
    </dgm:pt>
    <dgm:pt modelId="{7A9AEA86-3AD4-44DB-8E09-6080BAED7BDA}" type="sibTrans" cxnId="{0D8B61DA-16D2-4215-9034-E2FB14E30B64}">
      <dgm:prSet/>
      <dgm:spPr/>
      <dgm:t>
        <a:bodyPr/>
        <a:lstStyle/>
        <a:p>
          <a:endParaRPr lang="en-US"/>
        </a:p>
      </dgm:t>
    </dgm:pt>
    <dgm:pt modelId="{F4FCA8DC-8D02-4B0E-B18D-7E95F351A69A}">
      <dgm:prSet/>
      <dgm:spPr/>
      <dgm:t>
        <a:bodyPr/>
        <a:lstStyle/>
        <a:p>
          <a:r>
            <a:rPr lang="en-US"/>
            <a:t>Characteristics: Better utilization and isolation of resources.</a:t>
          </a:r>
        </a:p>
      </dgm:t>
    </dgm:pt>
    <dgm:pt modelId="{4397E6C2-3D94-4876-9A67-48093176D4C7}" type="parTrans" cxnId="{77307DF9-CA2F-46B7-A910-448F7230D940}">
      <dgm:prSet/>
      <dgm:spPr/>
      <dgm:t>
        <a:bodyPr/>
        <a:lstStyle/>
        <a:p>
          <a:endParaRPr lang="en-US"/>
        </a:p>
      </dgm:t>
    </dgm:pt>
    <dgm:pt modelId="{2E3876F8-A92B-4F77-BA4D-F7F9BB9EC45C}" type="sibTrans" cxnId="{77307DF9-CA2F-46B7-A910-448F7230D940}">
      <dgm:prSet/>
      <dgm:spPr/>
      <dgm:t>
        <a:bodyPr/>
        <a:lstStyle/>
        <a:p>
          <a:endParaRPr lang="en-US"/>
        </a:p>
      </dgm:t>
    </dgm:pt>
    <dgm:pt modelId="{01C7AB3E-694A-4E0C-A08D-DE90AAC11338}">
      <dgm:prSet/>
      <dgm:spPr/>
      <dgm:t>
        <a:bodyPr/>
        <a:lstStyle/>
        <a:p>
          <a:r>
            <a:rPr lang="en-US"/>
            <a:t>Shared Hosting:</a:t>
          </a:r>
        </a:p>
      </dgm:t>
    </dgm:pt>
    <dgm:pt modelId="{1510BC1F-2247-4C19-A551-4A5AD043B62F}" type="parTrans" cxnId="{A4B9A30D-2F68-408A-92B6-53A9BF91EC03}">
      <dgm:prSet/>
      <dgm:spPr/>
      <dgm:t>
        <a:bodyPr/>
        <a:lstStyle/>
        <a:p>
          <a:endParaRPr lang="en-US"/>
        </a:p>
      </dgm:t>
    </dgm:pt>
    <dgm:pt modelId="{D35A20FD-3236-465C-A86F-DBE9BBA6DC37}" type="sibTrans" cxnId="{A4B9A30D-2F68-408A-92B6-53A9BF91EC03}">
      <dgm:prSet/>
      <dgm:spPr/>
      <dgm:t>
        <a:bodyPr/>
        <a:lstStyle/>
        <a:p>
          <a:endParaRPr lang="en-US"/>
        </a:p>
      </dgm:t>
    </dgm:pt>
    <dgm:pt modelId="{405FB297-4B2D-4B92-9D4B-39C55F1ECB9F}">
      <dgm:prSet/>
      <dgm:spPr/>
      <dgm:t>
        <a:bodyPr/>
        <a:lstStyle/>
        <a:p>
          <a:r>
            <a:rPr lang="en-US"/>
            <a:t>One physical machine shared by hundreds of businesses.</a:t>
          </a:r>
        </a:p>
      </dgm:t>
    </dgm:pt>
    <dgm:pt modelId="{843BCDE4-80C4-42E3-BBBC-DB8A4E73586C}" type="parTrans" cxnId="{71C95555-3B7C-471B-80B1-76DB79363AA6}">
      <dgm:prSet/>
      <dgm:spPr/>
      <dgm:t>
        <a:bodyPr/>
        <a:lstStyle/>
        <a:p>
          <a:endParaRPr lang="en-US"/>
        </a:p>
      </dgm:t>
    </dgm:pt>
    <dgm:pt modelId="{F025979A-1854-4F4D-9B31-08C82008DEAB}" type="sibTrans" cxnId="{71C95555-3B7C-471B-80B1-76DB79363AA6}">
      <dgm:prSet/>
      <dgm:spPr/>
      <dgm:t>
        <a:bodyPr/>
        <a:lstStyle/>
        <a:p>
          <a:endParaRPr lang="en-US"/>
        </a:p>
      </dgm:t>
    </dgm:pt>
    <dgm:pt modelId="{4EABE6A1-83F9-4B03-9A06-1F36F9FE4AB3}">
      <dgm:prSet/>
      <dgm:spPr/>
      <dgm:t>
        <a:bodyPr/>
        <a:lstStyle/>
        <a:p>
          <a:r>
            <a:rPr lang="en-US"/>
            <a:t>Relies on most tenants under-utilizing resources.</a:t>
          </a:r>
        </a:p>
      </dgm:t>
    </dgm:pt>
    <dgm:pt modelId="{176E2B44-5843-46B2-A3DC-92008398C2BB}" type="parTrans" cxnId="{C7A77F76-1EB5-4029-B520-05269A457F13}">
      <dgm:prSet/>
      <dgm:spPr/>
      <dgm:t>
        <a:bodyPr/>
        <a:lstStyle/>
        <a:p>
          <a:endParaRPr lang="en-US"/>
        </a:p>
      </dgm:t>
    </dgm:pt>
    <dgm:pt modelId="{1DF43AC7-FBCE-4C49-9C7D-4AD402CF38BE}" type="sibTrans" cxnId="{C7A77F76-1EB5-4029-B520-05269A457F13}">
      <dgm:prSet/>
      <dgm:spPr/>
      <dgm:t>
        <a:bodyPr/>
        <a:lstStyle/>
        <a:p>
          <a:endParaRPr lang="en-US"/>
        </a:p>
      </dgm:t>
    </dgm:pt>
    <dgm:pt modelId="{95C01525-6EE6-46AA-B559-D65CFF96245E}">
      <dgm:prSet/>
      <dgm:spPr/>
      <dgm:t>
        <a:bodyPr/>
        <a:lstStyle/>
        <a:p>
          <a:r>
            <a:rPr lang="en-US"/>
            <a:t>Characteristics: Very cheap, limited functionality, poor isolation.</a:t>
          </a:r>
        </a:p>
      </dgm:t>
    </dgm:pt>
    <dgm:pt modelId="{1EE5CD36-03EF-4CD6-8F19-8F95D1A9D16F}" type="parTrans" cxnId="{499544BB-4B99-43D3-8D06-1F2262553B32}">
      <dgm:prSet/>
      <dgm:spPr/>
      <dgm:t>
        <a:bodyPr/>
        <a:lstStyle/>
        <a:p>
          <a:endParaRPr lang="en-US"/>
        </a:p>
      </dgm:t>
    </dgm:pt>
    <dgm:pt modelId="{F35FE15F-CCF1-4718-BA7E-EBA09B9642CC}" type="sibTrans" cxnId="{499544BB-4B99-43D3-8D06-1F2262553B32}">
      <dgm:prSet/>
      <dgm:spPr/>
      <dgm:t>
        <a:bodyPr/>
        <a:lstStyle/>
        <a:p>
          <a:endParaRPr lang="en-US"/>
        </a:p>
      </dgm:t>
    </dgm:pt>
    <dgm:pt modelId="{829014B8-A30C-45F0-98F7-1E24B6AEF083}">
      <dgm:prSet/>
      <dgm:spPr/>
      <dgm:t>
        <a:bodyPr/>
        <a:lstStyle/>
        <a:p>
          <a:r>
            <a:rPr lang="en-US"/>
            <a:t>Cloud Hosting:</a:t>
          </a:r>
        </a:p>
      </dgm:t>
    </dgm:pt>
    <dgm:pt modelId="{6CC2E437-646F-408D-80C7-181DFE6FDE7B}" type="parTrans" cxnId="{C5E3B939-0860-4016-A521-49804A3505B9}">
      <dgm:prSet/>
      <dgm:spPr/>
      <dgm:t>
        <a:bodyPr/>
        <a:lstStyle/>
        <a:p>
          <a:endParaRPr lang="en-US"/>
        </a:p>
      </dgm:t>
    </dgm:pt>
    <dgm:pt modelId="{752DB56E-9259-49CE-8E83-0B9CE16D619F}" type="sibTrans" cxnId="{C5E3B939-0860-4016-A521-49804A3505B9}">
      <dgm:prSet/>
      <dgm:spPr/>
      <dgm:t>
        <a:bodyPr/>
        <a:lstStyle/>
        <a:p>
          <a:endParaRPr lang="en-US"/>
        </a:p>
      </dgm:t>
    </dgm:pt>
    <dgm:pt modelId="{C40FD3DF-82BA-4DBF-9E04-2E2D6F31F609}">
      <dgm:prSet/>
      <dgm:spPr/>
      <dgm:t>
        <a:bodyPr/>
        <a:lstStyle/>
        <a:p>
          <a:r>
            <a:rPr lang="en-US"/>
            <a:t>Multiple physical machines acting as one system.</a:t>
          </a:r>
        </a:p>
      </dgm:t>
    </dgm:pt>
    <dgm:pt modelId="{EC1FF496-2DFF-47E0-A733-B9630F251B0E}" type="parTrans" cxnId="{6473A503-9B92-48A6-85DB-892B259EFFE8}">
      <dgm:prSet/>
      <dgm:spPr/>
      <dgm:t>
        <a:bodyPr/>
        <a:lstStyle/>
        <a:p>
          <a:endParaRPr lang="en-US"/>
        </a:p>
      </dgm:t>
    </dgm:pt>
    <dgm:pt modelId="{A21AF69E-23E6-41FC-ACC7-66126F16CDD5}" type="sibTrans" cxnId="{6473A503-9B92-48A6-85DB-892B259EFFE8}">
      <dgm:prSet/>
      <dgm:spPr/>
      <dgm:t>
        <a:bodyPr/>
        <a:lstStyle/>
        <a:p>
          <a:endParaRPr lang="en-US"/>
        </a:p>
      </dgm:t>
    </dgm:pt>
    <dgm:pt modelId="{7AEABC09-37D8-46BF-BE8C-1BE9900BFB9F}">
      <dgm:prSet/>
      <dgm:spPr/>
      <dgm:t>
        <a:bodyPr/>
        <a:lstStyle/>
        <a:p>
          <a:r>
            <a:rPr lang="en-US"/>
            <a:t>Abstracted into multiple cloud services.</a:t>
          </a:r>
        </a:p>
      </dgm:t>
    </dgm:pt>
    <dgm:pt modelId="{D35D505E-94A1-4EAF-B756-878FD0AA1014}" type="parTrans" cxnId="{FDE1BADB-A2CC-43B2-9CDF-D90A0B2BD6DC}">
      <dgm:prSet/>
      <dgm:spPr/>
      <dgm:t>
        <a:bodyPr/>
        <a:lstStyle/>
        <a:p>
          <a:endParaRPr lang="en-US"/>
        </a:p>
      </dgm:t>
    </dgm:pt>
    <dgm:pt modelId="{69B2D125-673C-4E3A-8377-24EBA122B758}" type="sibTrans" cxnId="{FDE1BADB-A2CC-43B2-9CDF-D90A0B2BD6DC}">
      <dgm:prSet/>
      <dgm:spPr/>
      <dgm:t>
        <a:bodyPr/>
        <a:lstStyle/>
        <a:p>
          <a:endParaRPr lang="en-US"/>
        </a:p>
      </dgm:t>
    </dgm:pt>
    <dgm:pt modelId="{8D75AD37-6545-4A39-B554-4CB11D56C424}">
      <dgm:prSet/>
      <dgm:spPr/>
      <dgm:t>
        <a:bodyPr/>
        <a:lstStyle/>
        <a:p>
          <a:r>
            <a:rPr lang="en-US"/>
            <a:t>Characteristics: Flexible, scalable, secure, cost-effective, high configurability.</a:t>
          </a:r>
        </a:p>
      </dgm:t>
    </dgm:pt>
    <dgm:pt modelId="{1DF09FA9-FCFA-4B4A-8F1A-D9628AC03873}" type="parTrans" cxnId="{F9BDC76B-71F7-4B5B-9A22-D37FDA66B569}">
      <dgm:prSet/>
      <dgm:spPr/>
      <dgm:t>
        <a:bodyPr/>
        <a:lstStyle/>
        <a:p>
          <a:endParaRPr lang="en-US"/>
        </a:p>
      </dgm:t>
    </dgm:pt>
    <dgm:pt modelId="{8A683902-FE7C-43ED-94BB-5B4DC2F1D421}" type="sibTrans" cxnId="{F9BDC76B-71F7-4B5B-9A22-D37FDA66B569}">
      <dgm:prSet/>
      <dgm:spPr/>
      <dgm:t>
        <a:bodyPr/>
        <a:lstStyle/>
        <a:p>
          <a:endParaRPr lang="en-US"/>
        </a:p>
      </dgm:t>
    </dgm:pt>
    <dgm:pt modelId="{678C7F7D-4DA6-45B3-A5C3-71670E6B2270}" type="pres">
      <dgm:prSet presAssocID="{5FA7F25B-5820-4250-9727-34B7CF069E05}" presName="linear" presStyleCnt="0">
        <dgm:presLayoutVars>
          <dgm:dir/>
          <dgm:animLvl val="lvl"/>
          <dgm:resizeHandles val="exact"/>
        </dgm:presLayoutVars>
      </dgm:prSet>
      <dgm:spPr/>
    </dgm:pt>
    <dgm:pt modelId="{A049228B-C870-4BBD-99A5-84E901BD7D09}" type="pres">
      <dgm:prSet presAssocID="{0248CD0F-138B-4624-BCCC-A3F294BEDB34}" presName="parentLin" presStyleCnt="0"/>
      <dgm:spPr/>
    </dgm:pt>
    <dgm:pt modelId="{96D88CB0-D044-4C05-8115-05578AB3052E}" type="pres">
      <dgm:prSet presAssocID="{0248CD0F-138B-4624-BCCC-A3F294BEDB34}" presName="parentLeftMargin" presStyleLbl="node1" presStyleIdx="0" presStyleCnt="4"/>
      <dgm:spPr/>
    </dgm:pt>
    <dgm:pt modelId="{EFFC6E33-3537-4934-9785-2650A834EDA1}" type="pres">
      <dgm:prSet presAssocID="{0248CD0F-138B-4624-BCCC-A3F294BEDB34}" presName="parentText" presStyleLbl="node1" presStyleIdx="0" presStyleCnt="4">
        <dgm:presLayoutVars>
          <dgm:chMax val="0"/>
          <dgm:bulletEnabled val="1"/>
        </dgm:presLayoutVars>
      </dgm:prSet>
      <dgm:spPr/>
    </dgm:pt>
    <dgm:pt modelId="{FDF81025-BCC7-46AA-A822-36AD41483EA8}" type="pres">
      <dgm:prSet presAssocID="{0248CD0F-138B-4624-BCCC-A3F294BEDB34}" presName="negativeSpace" presStyleCnt="0"/>
      <dgm:spPr/>
    </dgm:pt>
    <dgm:pt modelId="{6EF166A1-4370-434E-8D05-DD2EBABC89A8}" type="pres">
      <dgm:prSet presAssocID="{0248CD0F-138B-4624-BCCC-A3F294BEDB34}" presName="childText" presStyleLbl="conFgAcc1" presStyleIdx="0" presStyleCnt="4">
        <dgm:presLayoutVars>
          <dgm:bulletEnabled val="1"/>
        </dgm:presLayoutVars>
      </dgm:prSet>
      <dgm:spPr/>
    </dgm:pt>
    <dgm:pt modelId="{05C04B70-7E46-455B-A188-4C6E4A00DA97}" type="pres">
      <dgm:prSet presAssocID="{0ACB726A-E001-4561-AC76-6660F78B2C72}" presName="spaceBetweenRectangles" presStyleCnt="0"/>
      <dgm:spPr/>
    </dgm:pt>
    <dgm:pt modelId="{168956C6-A9D8-4F6B-A1C8-520A4D26D8C0}" type="pres">
      <dgm:prSet presAssocID="{164F45F6-C9DF-4E0F-8D6B-6D3C94B5DCB1}" presName="parentLin" presStyleCnt="0"/>
      <dgm:spPr/>
    </dgm:pt>
    <dgm:pt modelId="{8479CBA3-B880-483C-8091-9B5539764376}" type="pres">
      <dgm:prSet presAssocID="{164F45F6-C9DF-4E0F-8D6B-6D3C94B5DCB1}" presName="parentLeftMargin" presStyleLbl="node1" presStyleIdx="0" presStyleCnt="4"/>
      <dgm:spPr/>
    </dgm:pt>
    <dgm:pt modelId="{34A93A6C-2968-4EB5-8AC0-A1A5031F98EC}" type="pres">
      <dgm:prSet presAssocID="{164F45F6-C9DF-4E0F-8D6B-6D3C94B5DCB1}" presName="parentText" presStyleLbl="node1" presStyleIdx="1" presStyleCnt="4">
        <dgm:presLayoutVars>
          <dgm:chMax val="0"/>
          <dgm:bulletEnabled val="1"/>
        </dgm:presLayoutVars>
      </dgm:prSet>
      <dgm:spPr/>
    </dgm:pt>
    <dgm:pt modelId="{905B727A-8A9E-4652-99D2-4ED1E6319A1D}" type="pres">
      <dgm:prSet presAssocID="{164F45F6-C9DF-4E0F-8D6B-6D3C94B5DCB1}" presName="negativeSpace" presStyleCnt="0"/>
      <dgm:spPr/>
    </dgm:pt>
    <dgm:pt modelId="{DB060BBA-A77F-4D3E-BB89-FD0B82E4454F}" type="pres">
      <dgm:prSet presAssocID="{164F45F6-C9DF-4E0F-8D6B-6D3C94B5DCB1}" presName="childText" presStyleLbl="conFgAcc1" presStyleIdx="1" presStyleCnt="4">
        <dgm:presLayoutVars>
          <dgm:bulletEnabled val="1"/>
        </dgm:presLayoutVars>
      </dgm:prSet>
      <dgm:spPr/>
    </dgm:pt>
    <dgm:pt modelId="{3F33870F-6214-4161-8AE3-E67EF8198579}" type="pres">
      <dgm:prSet presAssocID="{D87ED340-6FCB-4AC0-BC35-915DB5B834A5}" presName="spaceBetweenRectangles" presStyleCnt="0"/>
      <dgm:spPr/>
    </dgm:pt>
    <dgm:pt modelId="{7A251710-A500-4BE4-BEA5-42FDF2560DE0}" type="pres">
      <dgm:prSet presAssocID="{01C7AB3E-694A-4E0C-A08D-DE90AAC11338}" presName="parentLin" presStyleCnt="0"/>
      <dgm:spPr/>
    </dgm:pt>
    <dgm:pt modelId="{A106ABCD-6786-4799-836B-E718D4B5F66B}" type="pres">
      <dgm:prSet presAssocID="{01C7AB3E-694A-4E0C-A08D-DE90AAC11338}" presName="parentLeftMargin" presStyleLbl="node1" presStyleIdx="1" presStyleCnt="4"/>
      <dgm:spPr/>
    </dgm:pt>
    <dgm:pt modelId="{E3233C48-90A1-4BF6-9C4D-40351DAE3C36}" type="pres">
      <dgm:prSet presAssocID="{01C7AB3E-694A-4E0C-A08D-DE90AAC11338}" presName="parentText" presStyleLbl="node1" presStyleIdx="2" presStyleCnt="4">
        <dgm:presLayoutVars>
          <dgm:chMax val="0"/>
          <dgm:bulletEnabled val="1"/>
        </dgm:presLayoutVars>
      </dgm:prSet>
      <dgm:spPr/>
    </dgm:pt>
    <dgm:pt modelId="{401F7E87-3C99-4378-8E58-A4604169FE12}" type="pres">
      <dgm:prSet presAssocID="{01C7AB3E-694A-4E0C-A08D-DE90AAC11338}" presName="negativeSpace" presStyleCnt="0"/>
      <dgm:spPr/>
    </dgm:pt>
    <dgm:pt modelId="{B12C75BA-C14B-4459-9DFE-96031D795753}" type="pres">
      <dgm:prSet presAssocID="{01C7AB3E-694A-4E0C-A08D-DE90AAC11338}" presName="childText" presStyleLbl="conFgAcc1" presStyleIdx="2" presStyleCnt="4">
        <dgm:presLayoutVars>
          <dgm:bulletEnabled val="1"/>
        </dgm:presLayoutVars>
      </dgm:prSet>
      <dgm:spPr/>
    </dgm:pt>
    <dgm:pt modelId="{D2D1B896-0312-4490-905E-13DA4261D3E7}" type="pres">
      <dgm:prSet presAssocID="{D35A20FD-3236-465C-A86F-DBE9BBA6DC37}" presName="spaceBetweenRectangles" presStyleCnt="0"/>
      <dgm:spPr/>
    </dgm:pt>
    <dgm:pt modelId="{5A319F65-4507-4CE7-92DF-19C117959BBA}" type="pres">
      <dgm:prSet presAssocID="{829014B8-A30C-45F0-98F7-1E24B6AEF083}" presName="parentLin" presStyleCnt="0"/>
      <dgm:spPr/>
    </dgm:pt>
    <dgm:pt modelId="{05E4086F-A874-4EB5-8EB9-B94A3384DD40}" type="pres">
      <dgm:prSet presAssocID="{829014B8-A30C-45F0-98F7-1E24B6AEF083}" presName="parentLeftMargin" presStyleLbl="node1" presStyleIdx="2" presStyleCnt="4"/>
      <dgm:spPr/>
    </dgm:pt>
    <dgm:pt modelId="{57D5835D-9038-4336-B118-BE2F40727174}" type="pres">
      <dgm:prSet presAssocID="{829014B8-A30C-45F0-98F7-1E24B6AEF083}" presName="parentText" presStyleLbl="node1" presStyleIdx="3" presStyleCnt="4">
        <dgm:presLayoutVars>
          <dgm:chMax val="0"/>
          <dgm:bulletEnabled val="1"/>
        </dgm:presLayoutVars>
      </dgm:prSet>
      <dgm:spPr/>
    </dgm:pt>
    <dgm:pt modelId="{0808C399-7247-419D-ABDB-00640BBD1BDC}" type="pres">
      <dgm:prSet presAssocID="{829014B8-A30C-45F0-98F7-1E24B6AEF083}" presName="negativeSpace" presStyleCnt="0"/>
      <dgm:spPr/>
    </dgm:pt>
    <dgm:pt modelId="{945FB47B-A707-467A-AD56-60402694C800}" type="pres">
      <dgm:prSet presAssocID="{829014B8-A30C-45F0-98F7-1E24B6AEF083}" presName="childText" presStyleLbl="conFgAcc1" presStyleIdx="3" presStyleCnt="4">
        <dgm:presLayoutVars>
          <dgm:bulletEnabled val="1"/>
        </dgm:presLayoutVars>
      </dgm:prSet>
      <dgm:spPr/>
    </dgm:pt>
  </dgm:ptLst>
  <dgm:cxnLst>
    <dgm:cxn modelId="{6473A503-9B92-48A6-85DB-892B259EFFE8}" srcId="{829014B8-A30C-45F0-98F7-1E24B6AEF083}" destId="{C40FD3DF-82BA-4DBF-9E04-2E2D6F31F609}" srcOrd="0" destOrd="0" parTransId="{EC1FF496-2DFF-47E0-A733-B9630F251B0E}" sibTransId="{A21AF69E-23E6-41FC-ACC7-66126F16CDD5}"/>
    <dgm:cxn modelId="{2BC53F04-282E-452A-A4E0-D3CEB2372B4D}" type="presOf" srcId="{7AEABC09-37D8-46BF-BE8C-1BE9900BFB9F}" destId="{945FB47B-A707-467A-AD56-60402694C800}" srcOrd="0" destOrd="1" presId="urn:microsoft.com/office/officeart/2005/8/layout/list1"/>
    <dgm:cxn modelId="{A4B9A30D-2F68-408A-92B6-53A9BF91EC03}" srcId="{5FA7F25B-5820-4250-9727-34B7CF069E05}" destId="{01C7AB3E-694A-4E0C-A08D-DE90AAC11338}" srcOrd="2" destOrd="0" parTransId="{1510BC1F-2247-4C19-A551-4A5AD043B62F}" sibTransId="{D35A20FD-3236-465C-A86F-DBE9BBA6DC37}"/>
    <dgm:cxn modelId="{E0D3A414-C67A-443A-B89B-FE9C3EFF6A49}" type="presOf" srcId="{C40FD3DF-82BA-4DBF-9E04-2E2D6F31F609}" destId="{945FB47B-A707-467A-AD56-60402694C800}" srcOrd="0" destOrd="0" presId="urn:microsoft.com/office/officeart/2005/8/layout/list1"/>
    <dgm:cxn modelId="{4F885823-7ED5-42DF-90C8-346B1CAFF7AB}" type="presOf" srcId="{95C01525-6EE6-46AA-B559-D65CFF96245E}" destId="{B12C75BA-C14B-4459-9DFE-96031D795753}" srcOrd="0" destOrd="2" presId="urn:microsoft.com/office/officeart/2005/8/layout/list1"/>
    <dgm:cxn modelId="{E5471C31-453C-476B-8507-FD213C4725C8}" type="presOf" srcId="{F230E965-FC6E-480F-939C-2B5DE09B6759}" destId="{6EF166A1-4370-434E-8D05-DD2EBABC89A8}" srcOrd="0" destOrd="1" presId="urn:microsoft.com/office/officeart/2005/8/layout/list1"/>
    <dgm:cxn modelId="{C5E3B939-0860-4016-A521-49804A3505B9}" srcId="{5FA7F25B-5820-4250-9727-34B7CF069E05}" destId="{829014B8-A30C-45F0-98F7-1E24B6AEF083}" srcOrd="3" destOrd="0" parTransId="{6CC2E437-646F-408D-80C7-181DFE6FDE7B}" sibTransId="{752DB56E-9259-49CE-8E83-0B9CE16D619F}"/>
    <dgm:cxn modelId="{9155A243-5B62-4A7A-8FD2-FC865480E08C}" type="presOf" srcId="{0248CD0F-138B-4624-BCCC-A3F294BEDB34}" destId="{96D88CB0-D044-4C05-8115-05578AB3052E}" srcOrd="0" destOrd="0" presId="urn:microsoft.com/office/officeart/2005/8/layout/list1"/>
    <dgm:cxn modelId="{79EDCE46-3918-4A9A-9A51-5311195A3F75}" type="presOf" srcId="{405FB297-4B2D-4B92-9D4B-39C55F1ECB9F}" destId="{B12C75BA-C14B-4459-9DFE-96031D795753}" srcOrd="0" destOrd="0" presId="urn:microsoft.com/office/officeart/2005/8/layout/list1"/>
    <dgm:cxn modelId="{A8CC916B-D8D9-4C8B-A48E-4980FAA56B77}" type="presOf" srcId="{93DA6273-98A9-4597-A641-FA8F03E5283D}" destId="{DB060BBA-A77F-4D3E-BB89-FD0B82E4454F}" srcOrd="0" destOrd="0" presId="urn:microsoft.com/office/officeart/2005/8/layout/list1"/>
    <dgm:cxn modelId="{F9BDC76B-71F7-4B5B-9A22-D37FDA66B569}" srcId="{829014B8-A30C-45F0-98F7-1E24B6AEF083}" destId="{8D75AD37-6545-4A39-B554-4CB11D56C424}" srcOrd="2" destOrd="0" parTransId="{1DF09FA9-FCFA-4B4A-8F1A-D9628AC03873}" sibTransId="{8A683902-FE7C-43ED-94BB-5B4DC2F1D421}"/>
    <dgm:cxn modelId="{B5ED8C72-5B2D-46A8-BAB8-1062DE2E8B93}" type="presOf" srcId="{164F45F6-C9DF-4E0F-8D6B-6D3C94B5DCB1}" destId="{8479CBA3-B880-483C-8091-9B5539764376}" srcOrd="0" destOrd="0" presId="urn:microsoft.com/office/officeart/2005/8/layout/list1"/>
    <dgm:cxn modelId="{E8D79C73-38E3-44C6-A218-ED133C9C3F76}" type="presOf" srcId="{829014B8-A30C-45F0-98F7-1E24B6AEF083}" destId="{57D5835D-9038-4336-B118-BE2F40727174}" srcOrd="1" destOrd="0" presId="urn:microsoft.com/office/officeart/2005/8/layout/list1"/>
    <dgm:cxn modelId="{71C95555-3B7C-471B-80B1-76DB79363AA6}" srcId="{01C7AB3E-694A-4E0C-A08D-DE90AAC11338}" destId="{405FB297-4B2D-4B92-9D4B-39C55F1ECB9F}" srcOrd="0" destOrd="0" parTransId="{843BCDE4-80C4-42E3-BBBC-DB8A4E73586C}" sibTransId="{F025979A-1854-4F4D-9B31-08C82008DEAB}"/>
    <dgm:cxn modelId="{C7A77F76-1EB5-4029-B520-05269A457F13}" srcId="{01C7AB3E-694A-4E0C-A08D-DE90AAC11338}" destId="{4EABE6A1-83F9-4B03-9A06-1F36F9FE4AB3}" srcOrd="1" destOrd="0" parTransId="{176E2B44-5843-46B2-A3DC-92008398C2BB}" sibTransId="{1DF43AC7-FBCE-4C49-9C7D-4AD402CF38BE}"/>
    <dgm:cxn modelId="{F2037F58-C391-44CC-A9C1-A6BE2370D57C}" srcId="{5FA7F25B-5820-4250-9727-34B7CF069E05}" destId="{0248CD0F-138B-4624-BCCC-A3F294BEDB34}" srcOrd="0" destOrd="0" parTransId="{AE2633AB-878B-454C-BE4D-F8241FDA0371}" sibTransId="{0ACB726A-E001-4561-AC76-6660F78B2C72}"/>
    <dgm:cxn modelId="{B95B8C5A-72FB-4FF9-8DBF-06F6366B1185}" type="presOf" srcId="{B8585AE3-9C21-4D83-A5E5-53E8E0B1B67A}" destId="{DB060BBA-A77F-4D3E-BB89-FD0B82E4454F}" srcOrd="0" destOrd="1" presId="urn:microsoft.com/office/officeart/2005/8/layout/list1"/>
    <dgm:cxn modelId="{DB495F86-0255-4D24-B784-CAF7872571DC}" type="presOf" srcId="{0248CD0F-138B-4624-BCCC-A3F294BEDB34}" destId="{EFFC6E33-3537-4934-9785-2650A834EDA1}" srcOrd="1" destOrd="0" presId="urn:microsoft.com/office/officeart/2005/8/layout/list1"/>
    <dgm:cxn modelId="{5E091A8C-45B8-473F-983B-05BE835A4D35}" type="presOf" srcId="{5FA7F25B-5820-4250-9727-34B7CF069E05}" destId="{678C7F7D-4DA6-45B3-A5C3-71670E6B2270}" srcOrd="0" destOrd="0" presId="urn:microsoft.com/office/officeart/2005/8/layout/list1"/>
    <dgm:cxn modelId="{8A19D196-E8BD-49C9-A385-AC9FDC717103}" type="presOf" srcId="{829014B8-A30C-45F0-98F7-1E24B6AEF083}" destId="{05E4086F-A874-4EB5-8EB9-B94A3384DD40}" srcOrd="0" destOrd="0" presId="urn:microsoft.com/office/officeart/2005/8/layout/list1"/>
    <dgm:cxn modelId="{506C339F-C150-41EA-9950-BFEBC3A909E0}" type="presOf" srcId="{4EABE6A1-83F9-4B03-9A06-1F36F9FE4AB3}" destId="{B12C75BA-C14B-4459-9DFE-96031D795753}" srcOrd="0" destOrd="1" presId="urn:microsoft.com/office/officeart/2005/8/layout/list1"/>
    <dgm:cxn modelId="{203A5DA9-F1C2-4659-9830-BBE6C90D0A31}" srcId="{0248CD0F-138B-4624-BCCC-A3F294BEDB34}" destId="{F230E965-FC6E-480F-939C-2B5DE09B6759}" srcOrd="1" destOrd="0" parTransId="{53822D9F-804B-4E4A-B5DF-35D94D4158AA}" sibTransId="{43A7A31A-9D0C-4973-AD05-67D036D40D1A}"/>
    <dgm:cxn modelId="{D03984AF-4E32-4EC2-8C65-1BCDC44EC7B2}" srcId="{0248CD0F-138B-4624-BCCC-A3F294BEDB34}" destId="{891C6211-6084-4733-8E16-665F2CE9A9BF}" srcOrd="0" destOrd="0" parTransId="{99BB1542-61B9-42F9-9440-F5FD89510BF8}" sibTransId="{19B3CC03-24AC-4646-8A5E-3BA16C15BB2E}"/>
    <dgm:cxn modelId="{EFDB8AB7-2839-492F-93DC-04AAEEC32C55}" type="presOf" srcId="{01C7AB3E-694A-4E0C-A08D-DE90AAC11338}" destId="{E3233C48-90A1-4BF6-9C4D-40351DAE3C36}" srcOrd="1" destOrd="0" presId="urn:microsoft.com/office/officeart/2005/8/layout/list1"/>
    <dgm:cxn modelId="{72B4EEB7-E644-4C9C-8CA5-3807EFCE917A}" type="presOf" srcId="{F4FCA8DC-8D02-4B0E-B18D-7E95F351A69A}" destId="{DB060BBA-A77F-4D3E-BB89-FD0B82E4454F}" srcOrd="0" destOrd="2" presId="urn:microsoft.com/office/officeart/2005/8/layout/list1"/>
    <dgm:cxn modelId="{B7C001B8-D49E-4542-8B28-4CE0657CAA01}" type="presOf" srcId="{8D75AD37-6545-4A39-B554-4CB11D56C424}" destId="{945FB47B-A707-467A-AD56-60402694C800}" srcOrd="0" destOrd="2" presId="urn:microsoft.com/office/officeart/2005/8/layout/list1"/>
    <dgm:cxn modelId="{78BDDAB8-9A9C-49FD-A1C7-1F4BF62D9C47}" srcId="{164F45F6-C9DF-4E0F-8D6B-6D3C94B5DCB1}" destId="{93DA6273-98A9-4597-A641-FA8F03E5283D}" srcOrd="0" destOrd="0" parTransId="{6DB5F3B4-E4EE-4FAE-BDBD-6F36CC16186E}" sibTransId="{91105B34-DA3A-4200-83E7-5C5E329B8716}"/>
    <dgm:cxn modelId="{499544BB-4B99-43D3-8D06-1F2262553B32}" srcId="{01C7AB3E-694A-4E0C-A08D-DE90AAC11338}" destId="{95C01525-6EE6-46AA-B559-D65CFF96245E}" srcOrd="2" destOrd="0" parTransId="{1EE5CD36-03EF-4CD6-8F19-8F95D1A9D16F}" sibTransId="{F35FE15F-CCF1-4718-BA7E-EBA09B9642CC}"/>
    <dgm:cxn modelId="{91460FBF-3E65-4D91-89B8-D93F8F019A66}" srcId="{0248CD0F-138B-4624-BCCC-A3F294BEDB34}" destId="{39585F83-4D07-4B71-B193-32E7C9E2351E}" srcOrd="2" destOrd="0" parTransId="{80796FF5-1D15-41B2-A0FA-7E4C060FA580}" sibTransId="{F0F71C42-2375-40EE-B670-2221A4D0DF9E}"/>
    <dgm:cxn modelId="{AFB127C6-7FD3-49E8-A7A2-520EED456D6E}" type="presOf" srcId="{39585F83-4D07-4B71-B193-32E7C9E2351E}" destId="{6EF166A1-4370-434E-8D05-DD2EBABC89A8}" srcOrd="0" destOrd="2" presId="urn:microsoft.com/office/officeart/2005/8/layout/list1"/>
    <dgm:cxn modelId="{56B02FC9-ACDE-45AC-A968-38F574EA82AB}" srcId="{5FA7F25B-5820-4250-9727-34B7CF069E05}" destId="{164F45F6-C9DF-4E0F-8D6B-6D3C94B5DCB1}" srcOrd="1" destOrd="0" parTransId="{4BE5019E-718D-4CE1-A0D5-4DAE7E23568E}" sibTransId="{D87ED340-6FCB-4AC0-BC35-915DB5B834A5}"/>
    <dgm:cxn modelId="{E68E53D1-D7A8-44C8-9C65-01997230A661}" type="presOf" srcId="{01C7AB3E-694A-4E0C-A08D-DE90AAC11338}" destId="{A106ABCD-6786-4799-836B-E718D4B5F66B}" srcOrd="0" destOrd="0" presId="urn:microsoft.com/office/officeart/2005/8/layout/list1"/>
    <dgm:cxn modelId="{0D8B61DA-16D2-4215-9034-E2FB14E30B64}" srcId="{164F45F6-C9DF-4E0F-8D6B-6D3C94B5DCB1}" destId="{B8585AE3-9C21-4D83-A5E5-53E8E0B1B67A}" srcOrd="1" destOrd="0" parTransId="{A010B04E-59C9-4733-9065-14F01CB94A27}" sibTransId="{7A9AEA86-3AD4-44DB-8E09-6080BAED7BDA}"/>
    <dgm:cxn modelId="{FDE1BADB-A2CC-43B2-9CDF-D90A0B2BD6DC}" srcId="{829014B8-A30C-45F0-98F7-1E24B6AEF083}" destId="{7AEABC09-37D8-46BF-BE8C-1BE9900BFB9F}" srcOrd="1" destOrd="0" parTransId="{D35D505E-94A1-4EAF-B756-878FD0AA1014}" sibTransId="{69B2D125-673C-4E3A-8377-24EBA122B758}"/>
    <dgm:cxn modelId="{438F17E4-5232-4D7A-A738-5106C9D21036}" type="presOf" srcId="{164F45F6-C9DF-4E0F-8D6B-6D3C94B5DCB1}" destId="{34A93A6C-2968-4EB5-8AC0-A1A5031F98EC}" srcOrd="1" destOrd="0" presId="urn:microsoft.com/office/officeart/2005/8/layout/list1"/>
    <dgm:cxn modelId="{88DA42F4-15A8-4E48-8964-6D20581A1E01}" type="presOf" srcId="{891C6211-6084-4733-8E16-665F2CE9A9BF}" destId="{6EF166A1-4370-434E-8D05-DD2EBABC89A8}" srcOrd="0" destOrd="0" presId="urn:microsoft.com/office/officeart/2005/8/layout/list1"/>
    <dgm:cxn modelId="{77307DF9-CA2F-46B7-A910-448F7230D940}" srcId="{164F45F6-C9DF-4E0F-8D6B-6D3C94B5DCB1}" destId="{F4FCA8DC-8D02-4B0E-B18D-7E95F351A69A}" srcOrd="2" destOrd="0" parTransId="{4397E6C2-3D94-4876-9A67-48093176D4C7}" sibTransId="{2E3876F8-A92B-4F77-BA4D-F7F9BB9EC45C}"/>
    <dgm:cxn modelId="{3EE9020E-24DD-4B6F-B459-212CC758A335}" type="presParOf" srcId="{678C7F7D-4DA6-45B3-A5C3-71670E6B2270}" destId="{A049228B-C870-4BBD-99A5-84E901BD7D09}" srcOrd="0" destOrd="0" presId="urn:microsoft.com/office/officeart/2005/8/layout/list1"/>
    <dgm:cxn modelId="{10602187-FA80-4098-8B9F-56CC259343A0}" type="presParOf" srcId="{A049228B-C870-4BBD-99A5-84E901BD7D09}" destId="{96D88CB0-D044-4C05-8115-05578AB3052E}" srcOrd="0" destOrd="0" presId="urn:microsoft.com/office/officeart/2005/8/layout/list1"/>
    <dgm:cxn modelId="{09460DA9-D39C-4375-AB61-14AC66FB093F}" type="presParOf" srcId="{A049228B-C870-4BBD-99A5-84E901BD7D09}" destId="{EFFC6E33-3537-4934-9785-2650A834EDA1}" srcOrd="1" destOrd="0" presId="urn:microsoft.com/office/officeart/2005/8/layout/list1"/>
    <dgm:cxn modelId="{3052ABC5-41DE-4F1D-950C-1C547F2C7564}" type="presParOf" srcId="{678C7F7D-4DA6-45B3-A5C3-71670E6B2270}" destId="{FDF81025-BCC7-46AA-A822-36AD41483EA8}" srcOrd="1" destOrd="0" presId="urn:microsoft.com/office/officeart/2005/8/layout/list1"/>
    <dgm:cxn modelId="{34C0A15E-B265-4AB9-9A12-2B54A4793891}" type="presParOf" srcId="{678C7F7D-4DA6-45B3-A5C3-71670E6B2270}" destId="{6EF166A1-4370-434E-8D05-DD2EBABC89A8}" srcOrd="2" destOrd="0" presId="urn:microsoft.com/office/officeart/2005/8/layout/list1"/>
    <dgm:cxn modelId="{6CE2FA18-6513-496F-A7EA-2CBA176357D0}" type="presParOf" srcId="{678C7F7D-4DA6-45B3-A5C3-71670E6B2270}" destId="{05C04B70-7E46-455B-A188-4C6E4A00DA97}" srcOrd="3" destOrd="0" presId="urn:microsoft.com/office/officeart/2005/8/layout/list1"/>
    <dgm:cxn modelId="{43AD56FC-122A-4C5C-B90D-7C7629687213}" type="presParOf" srcId="{678C7F7D-4DA6-45B3-A5C3-71670E6B2270}" destId="{168956C6-A9D8-4F6B-A1C8-520A4D26D8C0}" srcOrd="4" destOrd="0" presId="urn:microsoft.com/office/officeart/2005/8/layout/list1"/>
    <dgm:cxn modelId="{EEB6832E-D156-4C05-A994-1B5B05CF274D}" type="presParOf" srcId="{168956C6-A9D8-4F6B-A1C8-520A4D26D8C0}" destId="{8479CBA3-B880-483C-8091-9B5539764376}" srcOrd="0" destOrd="0" presId="urn:microsoft.com/office/officeart/2005/8/layout/list1"/>
    <dgm:cxn modelId="{93C324F7-EC21-49E2-8880-722921BAA0C9}" type="presParOf" srcId="{168956C6-A9D8-4F6B-A1C8-520A4D26D8C0}" destId="{34A93A6C-2968-4EB5-8AC0-A1A5031F98EC}" srcOrd="1" destOrd="0" presId="urn:microsoft.com/office/officeart/2005/8/layout/list1"/>
    <dgm:cxn modelId="{2B67AF29-9128-4A69-B78E-C1E0575195E7}" type="presParOf" srcId="{678C7F7D-4DA6-45B3-A5C3-71670E6B2270}" destId="{905B727A-8A9E-4652-99D2-4ED1E6319A1D}" srcOrd="5" destOrd="0" presId="urn:microsoft.com/office/officeart/2005/8/layout/list1"/>
    <dgm:cxn modelId="{F5AB056E-88E6-4154-B1DE-598E0D21C1D8}" type="presParOf" srcId="{678C7F7D-4DA6-45B3-A5C3-71670E6B2270}" destId="{DB060BBA-A77F-4D3E-BB89-FD0B82E4454F}" srcOrd="6" destOrd="0" presId="urn:microsoft.com/office/officeart/2005/8/layout/list1"/>
    <dgm:cxn modelId="{E68893BB-627E-4FA0-AD11-39DF499AB385}" type="presParOf" srcId="{678C7F7D-4DA6-45B3-A5C3-71670E6B2270}" destId="{3F33870F-6214-4161-8AE3-E67EF8198579}" srcOrd="7" destOrd="0" presId="urn:microsoft.com/office/officeart/2005/8/layout/list1"/>
    <dgm:cxn modelId="{F5F188C0-DEB1-4A7F-8CD1-C06D0CEC1238}" type="presParOf" srcId="{678C7F7D-4DA6-45B3-A5C3-71670E6B2270}" destId="{7A251710-A500-4BE4-BEA5-42FDF2560DE0}" srcOrd="8" destOrd="0" presId="urn:microsoft.com/office/officeart/2005/8/layout/list1"/>
    <dgm:cxn modelId="{739BB57B-2DC7-450F-9879-85D85311C064}" type="presParOf" srcId="{7A251710-A500-4BE4-BEA5-42FDF2560DE0}" destId="{A106ABCD-6786-4799-836B-E718D4B5F66B}" srcOrd="0" destOrd="0" presId="urn:microsoft.com/office/officeart/2005/8/layout/list1"/>
    <dgm:cxn modelId="{9F4FCCCF-B909-4077-B948-53947BCE12C8}" type="presParOf" srcId="{7A251710-A500-4BE4-BEA5-42FDF2560DE0}" destId="{E3233C48-90A1-4BF6-9C4D-40351DAE3C36}" srcOrd="1" destOrd="0" presId="urn:microsoft.com/office/officeart/2005/8/layout/list1"/>
    <dgm:cxn modelId="{93F97F9C-D9F2-48D1-B4B0-DDA54511DF28}" type="presParOf" srcId="{678C7F7D-4DA6-45B3-A5C3-71670E6B2270}" destId="{401F7E87-3C99-4378-8E58-A4604169FE12}" srcOrd="9" destOrd="0" presId="urn:microsoft.com/office/officeart/2005/8/layout/list1"/>
    <dgm:cxn modelId="{133564FA-4D72-48E2-9C70-945F4ED4F2D7}" type="presParOf" srcId="{678C7F7D-4DA6-45B3-A5C3-71670E6B2270}" destId="{B12C75BA-C14B-4459-9DFE-96031D795753}" srcOrd="10" destOrd="0" presId="urn:microsoft.com/office/officeart/2005/8/layout/list1"/>
    <dgm:cxn modelId="{CDD5BD17-FB2E-4F40-A376-9CABC1F64C31}" type="presParOf" srcId="{678C7F7D-4DA6-45B3-A5C3-71670E6B2270}" destId="{D2D1B896-0312-4490-905E-13DA4261D3E7}" srcOrd="11" destOrd="0" presId="urn:microsoft.com/office/officeart/2005/8/layout/list1"/>
    <dgm:cxn modelId="{3357798E-5AE5-445F-9C87-CEE7CF7F69C8}" type="presParOf" srcId="{678C7F7D-4DA6-45B3-A5C3-71670E6B2270}" destId="{5A319F65-4507-4CE7-92DF-19C117959BBA}" srcOrd="12" destOrd="0" presId="urn:microsoft.com/office/officeart/2005/8/layout/list1"/>
    <dgm:cxn modelId="{05C105CA-A815-41D1-9819-568A6DAEA7D3}" type="presParOf" srcId="{5A319F65-4507-4CE7-92DF-19C117959BBA}" destId="{05E4086F-A874-4EB5-8EB9-B94A3384DD40}" srcOrd="0" destOrd="0" presId="urn:microsoft.com/office/officeart/2005/8/layout/list1"/>
    <dgm:cxn modelId="{810CEF3B-C951-4B37-9476-E7D456BD32E8}" type="presParOf" srcId="{5A319F65-4507-4CE7-92DF-19C117959BBA}" destId="{57D5835D-9038-4336-B118-BE2F40727174}" srcOrd="1" destOrd="0" presId="urn:microsoft.com/office/officeart/2005/8/layout/list1"/>
    <dgm:cxn modelId="{D9EB3325-8284-4B9A-BB01-767B7EFAEF82}" type="presParOf" srcId="{678C7F7D-4DA6-45B3-A5C3-71670E6B2270}" destId="{0808C399-7247-419D-ABDB-00640BBD1BDC}" srcOrd="13" destOrd="0" presId="urn:microsoft.com/office/officeart/2005/8/layout/list1"/>
    <dgm:cxn modelId="{505B8038-4A9F-40C1-BA45-02AADF1AC430}" type="presParOf" srcId="{678C7F7D-4DA6-45B3-A5C3-71670E6B2270}" destId="{945FB47B-A707-467A-AD56-60402694C80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AD306-D065-4BE3-A2F9-7B2251F6B70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C30C3A-5FF9-4A8D-92A5-1099F9A977A4}">
      <dgm:prSet/>
      <dgm:spPr/>
      <dgm:t>
        <a:bodyPr/>
        <a:lstStyle/>
        <a:p>
          <a:r>
            <a:rPr lang="en-US"/>
            <a:t>(Potentially) lower cost</a:t>
          </a:r>
        </a:p>
      </dgm:t>
    </dgm:pt>
    <dgm:pt modelId="{F0916C0F-D57E-445A-A02A-7E5129C03DBC}" type="parTrans" cxnId="{C9763F74-5EC7-4994-973F-DF19AE267E3C}">
      <dgm:prSet/>
      <dgm:spPr/>
      <dgm:t>
        <a:bodyPr/>
        <a:lstStyle/>
        <a:p>
          <a:endParaRPr lang="en-US"/>
        </a:p>
      </dgm:t>
    </dgm:pt>
    <dgm:pt modelId="{2A505CFA-E5DA-4272-BBF9-98F875F3EEFD}" type="sibTrans" cxnId="{C9763F74-5EC7-4994-973F-DF19AE267E3C}">
      <dgm:prSet/>
      <dgm:spPr/>
      <dgm:t>
        <a:bodyPr/>
        <a:lstStyle/>
        <a:p>
          <a:endParaRPr lang="en-US"/>
        </a:p>
      </dgm:t>
    </dgm:pt>
    <dgm:pt modelId="{A7DC8C48-9CD1-44BC-86C5-0169FEA63AE7}">
      <dgm:prSet/>
      <dgm:spPr/>
      <dgm:t>
        <a:bodyPr/>
        <a:lstStyle/>
        <a:p>
          <a:r>
            <a:rPr lang="en-US"/>
            <a:t>High availability</a:t>
          </a:r>
        </a:p>
      </dgm:t>
    </dgm:pt>
    <dgm:pt modelId="{F10133A5-C597-49B7-A323-BFCEB2BD8C56}" type="parTrans" cxnId="{A67A0D7D-4435-4B5C-AD45-B27818265137}">
      <dgm:prSet/>
      <dgm:spPr/>
      <dgm:t>
        <a:bodyPr/>
        <a:lstStyle/>
        <a:p>
          <a:endParaRPr lang="en-US"/>
        </a:p>
      </dgm:t>
    </dgm:pt>
    <dgm:pt modelId="{61553392-7CD6-4E76-9EE1-429B79AE3A71}" type="sibTrans" cxnId="{A67A0D7D-4435-4B5C-AD45-B27818265137}">
      <dgm:prSet/>
      <dgm:spPr/>
      <dgm:t>
        <a:bodyPr/>
        <a:lstStyle/>
        <a:p>
          <a:endParaRPr lang="en-US"/>
        </a:p>
      </dgm:t>
    </dgm:pt>
    <dgm:pt modelId="{6DB86EFC-8D6C-4689-B387-92B78E65CC1D}">
      <dgm:prSet/>
      <dgm:spPr/>
      <dgm:t>
        <a:bodyPr/>
        <a:lstStyle/>
        <a:p>
          <a:r>
            <a:rPr lang="en-US"/>
            <a:t>Disaster recovery</a:t>
          </a:r>
        </a:p>
      </dgm:t>
    </dgm:pt>
    <dgm:pt modelId="{6275C44C-31FB-4783-8651-EBE157C231CE}" type="parTrans" cxnId="{57C2155B-CE48-4BC4-ABC2-FB025E35F7B8}">
      <dgm:prSet/>
      <dgm:spPr/>
      <dgm:t>
        <a:bodyPr/>
        <a:lstStyle/>
        <a:p>
          <a:endParaRPr lang="en-US"/>
        </a:p>
      </dgm:t>
    </dgm:pt>
    <dgm:pt modelId="{2DD12DC8-C0EF-4FCF-A79A-21AD4251E191}" type="sibTrans" cxnId="{57C2155B-CE48-4BC4-ABC2-FB025E35F7B8}">
      <dgm:prSet/>
      <dgm:spPr/>
      <dgm:t>
        <a:bodyPr/>
        <a:lstStyle/>
        <a:p>
          <a:endParaRPr lang="en-US"/>
        </a:p>
      </dgm:t>
    </dgm:pt>
    <dgm:pt modelId="{926AD7A0-542D-4182-B7EE-AC7D70F703AC}">
      <dgm:prSet/>
      <dgm:spPr/>
      <dgm:t>
        <a:bodyPr/>
        <a:lstStyle/>
        <a:p>
          <a:r>
            <a:rPr lang="en-US"/>
            <a:t>Region colocation</a:t>
          </a:r>
        </a:p>
      </dgm:t>
    </dgm:pt>
    <dgm:pt modelId="{5CF822FA-73F1-4EE0-9E53-702601EF6010}" type="parTrans" cxnId="{A18DB38B-9E40-4816-99A9-7A62E572995C}">
      <dgm:prSet/>
      <dgm:spPr/>
      <dgm:t>
        <a:bodyPr/>
        <a:lstStyle/>
        <a:p>
          <a:endParaRPr lang="en-US"/>
        </a:p>
      </dgm:t>
    </dgm:pt>
    <dgm:pt modelId="{0F335AEB-B338-448B-A68C-C30C56B32BA6}" type="sibTrans" cxnId="{A18DB38B-9E40-4816-99A9-7A62E572995C}">
      <dgm:prSet/>
      <dgm:spPr/>
      <dgm:t>
        <a:bodyPr/>
        <a:lstStyle/>
        <a:p>
          <a:endParaRPr lang="en-US"/>
        </a:p>
      </dgm:t>
    </dgm:pt>
    <dgm:pt modelId="{6FE79A67-D531-4BEE-8D76-05D67FD66EE1}">
      <dgm:prSet/>
      <dgm:spPr/>
      <dgm:t>
        <a:bodyPr/>
        <a:lstStyle/>
        <a:p>
          <a:r>
            <a:rPr lang="en-US"/>
            <a:t>Security</a:t>
          </a:r>
        </a:p>
      </dgm:t>
    </dgm:pt>
    <dgm:pt modelId="{A50225AF-92F7-4589-BA61-47988AC7D846}" type="parTrans" cxnId="{A8E8A59F-821D-464A-9698-AC41C6143428}">
      <dgm:prSet/>
      <dgm:spPr/>
      <dgm:t>
        <a:bodyPr/>
        <a:lstStyle/>
        <a:p>
          <a:endParaRPr lang="en-US"/>
        </a:p>
      </dgm:t>
    </dgm:pt>
    <dgm:pt modelId="{EFCF29B0-2A5E-47C1-8DDF-24F1FC913EF0}" type="sibTrans" cxnId="{A8E8A59F-821D-464A-9698-AC41C6143428}">
      <dgm:prSet/>
      <dgm:spPr/>
      <dgm:t>
        <a:bodyPr/>
        <a:lstStyle/>
        <a:p>
          <a:endParaRPr lang="en-US"/>
        </a:p>
      </dgm:t>
    </dgm:pt>
    <dgm:pt modelId="{824695E4-BCC2-40C8-808C-B94187DE2B13}">
      <dgm:prSet/>
      <dgm:spPr/>
      <dgm:t>
        <a:bodyPr/>
        <a:lstStyle/>
        <a:p>
          <a:r>
            <a:rPr lang="en-US"/>
            <a:t>Focus on core competencies</a:t>
          </a:r>
        </a:p>
      </dgm:t>
    </dgm:pt>
    <dgm:pt modelId="{D91D06D3-26BF-4F24-B412-CCC3E4AE224A}" type="parTrans" cxnId="{7B675750-F5D4-41A2-A5DF-D4E1F1BE7E2C}">
      <dgm:prSet/>
      <dgm:spPr/>
      <dgm:t>
        <a:bodyPr/>
        <a:lstStyle/>
        <a:p>
          <a:endParaRPr lang="en-US"/>
        </a:p>
      </dgm:t>
    </dgm:pt>
    <dgm:pt modelId="{0574D041-004E-4FD7-BDBB-42B083E1A797}" type="sibTrans" cxnId="{7B675750-F5D4-41A2-A5DF-D4E1F1BE7E2C}">
      <dgm:prSet/>
      <dgm:spPr/>
      <dgm:t>
        <a:bodyPr/>
        <a:lstStyle/>
        <a:p>
          <a:endParaRPr lang="en-US"/>
        </a:p>
      </dgm:t>
    </dgm:pt>
    <dgm:pt modelId="{96D34D60-7332-4196-9921-09283243F50D}" type="pres">
      <dgm:prSet presAssocID="{014AD306-D065-4BE3-A2F9-7B2251F6B706}" presName="root" presStyleCnt="0">
        <dgm:presLayoutVars>
          <dgm:dir/>
          <dgm:resizeHandles val="exact"/>
        </dgm:presLayoutVars>
      </dgm:prSet>
      <dgm:spPr/>
    </dgm:pt>
    <dgm:pt modelId="{9DCC62C5-1DDE-41F6-81FD-FEA34C43C88A}" type="pres">
      <dgm:prSet presAssocID="{014AD306-D065-4BE3-A2F9-7B2251F6B706}" presName="container" presStyleCnt="0">
        <dgm:presLayoutVars>
          <dgm:dir/>
          <dgm:resizeHandles val="exact"/>
        </dgm:presLayoutVars>
      </dgm:prSet>
      <dgm:spPr/>
    </dgm:pt>
    <dgm:pt modelId="{BD4FAAAE-572A-451C-871D-2A90C04D2A02}" type="pres">
      <dgm:prSet presAssocID="{50C30C3A-5FF9-4A8D-92A5-1099F9A977A4}" presName="compNode" presStyleCnt="0"/>
      <dgm:spPr/>
    </dgm:pt>
    <dgm:pt modelId="{9E9D4992-09F3-4013-8357-8DA89C03560B}" type="pres">
      <dgm:prSet presAssocID="{50C30C3A-5FF9-4A8D-92A5-1099F9A977A4}" presName="iconBgRect" presStyleLbl="bgShp" presStyleIdx="0" presStyleCnt="6"/>
      <dgm:spPr/>
    </dgm:pt>
    <dgm:pt modelId="{66336821-93CA-4A46-87D6-796D100F73FE}" type="pres">
      <dgm:prSet presAssocID="{50C30C3A-5FF9-4A8D-92A5-1099F9A977A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CFA9F3E-2728-4A61-BCB1-A2900DB5CC56}" type="pres">
      <dgm:prSet presAssocID="{50C30C3A-5FF9-4A8D-92A5-1099F9A977A4}" presName="spaceRect" presStyleCnt="0"/>
      <dgm:spPr/>
    </dgm:pt>
    <dgm:pt modelId="{1E97A2C8-3227-43B2-AA5D-FF694BF1383B}" type="pres">
      <dgm:prSet presAssocID="{50C30C3A-5FF9-4A8D-92A5-1099F9A977A4}" presName="textRect" presStyleLbl="revTx" presStyleIdx="0" presStyleCnt="6">
        <dgm:presLayoutVars>
          <dgm:chMax val="1"/>
          <dgm:chPref val="1"/>
        </dgm:presLayoutVars>
      </dgm:prSet>
      <dgm:spPr/>
    </dgm:pt>
    <dgm:pt modelId="{D83E99C1-0718-40B2-B5DE-923E7614949F}" type="pres">
      <dgm:prSet presAssocID="{2A505CFA-E5DA-4272-BBF9-98F875F3EEFD}" presName="sibTrans" presStyleLbl="sibTrans2D1" presStyleIdx="0" presStyleCnt="0"/>
      <dgm:spPr/>
    </dgm:pt>
    <dgm:pt modelId="{01D71C06-DAAA-4389-B961-03A47197C4A2}" type="pres">
      <dgm:prSet presAssocID="{A7DC8C48-9CD1-44BC-86C5-0169FEA63AE7}" presName="compNode" presStyleCnt="0"/>
      <dgm:spPr/>
    </dgm:pt>
    <dgm:pt modelId="{B0D4EC87-A964-49D0-A9D5-E6F995DD15CF}" type="pres">
      <dgm:prSet presAssocID="{A7DC8C48-9CD1-44BC-86C5-0169FEA63AE7}" presName="iconBgRect" presStyleLbl="bgShp" presStyleIdx="1" presStyleCnt="6"/>
      <dgm:spPr/>
    </dgm:pt>
    <dgm:pt modelId="{079AC5EB-9C04-479E-86BB-4503850DE142}" type="pres">
      <dgm:prSet presAssocID="{A7DC8C48-9CD1-44BC-86C5-0169FEA63AE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EB3BDBC-CCF7-4C38-A687-17FEC52D42A2}" type="pres">
      <dgm:prSet presAssocID="{A7DC8C48-9CD1-44BC-86C5-0169FEA63AE7}" presName="spaceRect" presStyleCnt="0"/>
      <dgm:spPr/>
    </dgm:pt>
    <dgm:pt modelId="{24A59F34-0E0A-4A8E-9423-FDCBEEA5E738}" type="pres">
      <dgm:prSet presAssocID="{A7DC8C48-9CD1-44BC-86C5-0169FEA63AE7}" presName="textRect" presStyleLbl="revTx" presStyleIdx="1" presStyleCnt="6">
        <dgm:presLayoutVars>
          <dgm:chMax val="1"/>
          <dgm:chPref val="1"/>
        </dgm:presLayoutVars>
      </dgm:prSet>
      <dgm:spPr/>
    </dgm:pt>
    <dgm:pt modelId="{FDF14C04-C23C-4101-9581-2F66531B3EA1}" type="pres">
      <dgm:prSet presAssocID="{61553392-7CD6-4E76-9EE1-429B79AE3A71}" presName="sibTrans" presStyleLbl="sibTrans2D1" presStyleIdx="0" presStyleCnt="0"/>
      <dgm:spPr/>
    </dgm:pt>
    <dgm:pt modelId="{934B65B2-22B6-4DF3-BE22-B5FA2BE14E3A}" type="pres">
      <dgm:prSet presAssocID="{6DB86EFC-8D6C-4689-B387-92B78E65CC1D}" presName="compNode" presStyleCnt="0"/>
      <dgm:spPr/>
    </dgm:pt>
    <dgm:pt modelId="{CCCB419B-99EA-40DB-BA25-3E1B838B480F}" type="pres">
      <dgm:prSet presAssocID="{6DB86EFC-8D6C-4689-B387-92B78E65CC1D}" presName="iconBgRect" presStyleLbl="bgShp" presStyleIdx="2" presStyleCnt="6"/>
      <dgm:spPr/>
    </dgm:pt>
    <dgm:pt modelId="{5AB72C66-3B44-4446-9568-129FED140B06}" type="pres">
      <dgm:prSet presAssocID="{6DB86EFC-8D6C-4689-B387-92B78E65CC1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a:ext>
      </dgm:extLst>
    </dgm:pt>
    <dgm:pt modelId="{0AF0BBEB-0849-4B13-832A-279AEDF9652B}" type="pres">
      <dgm:prSet presAssocID="{6DB86EFC-8D6C-4689-B387-92B78E65CC1D}" presName="spaceRect" presStyleCnt="0"/>
      <dgm:spPr/>
    </dgm:pt>
    <dgm:pt modelId="{94686CD6-A19E-40A7-B590-F644AA787E11}" type="pres">
      <dgm:prSet presAssocID="{6DB86EFC-8D6C-4689-B387-92B78E65CC1D}" presName="textRect" presStyleLbl="revTx" presStyleIdx="2" presStyleCnt="6">
        <dgm:presLayoutVars>
          <dgm:chMax val="1"/>
          <dgm:chPref val="1"/>
        </dgm:presLayoutVars>
      </dgm:prSet>
      <dgm:spPr/>
    </dgm:pt>
    <dgm:pt modelId="{52DA75F7-2687-480E-8D9A-CCD7F4706FEC}" type="pres">
      <dgm:prSet presAssocID="{2DD12DC8-C0EF-4FCF-A79A-21AD4251E191}" presName="sibTrans" presStyleLbl="sibTrans2D1" presStyleIdx="0" presStyleCnt="0"/>
      <dgm:spPr/>
    </dgm:pt>
    <dgm:pt modelId="{9046F566-279F-48C2-BE33-ACA8C251A303}" type="pres">
      <dgm:prSet presAssocID="{926AD7A0-542D-4182-B7EE-AC7D70F703AC}" presName="compNode" presStyleCnt="0"/>
      <dgm:spPr/>
    </dgm:pt>
    <dgm:pt modelId="{F87A9E52-64B7-4062-AD82-28A4E7E0CA95}" type="pres">
      <dgm:prSet presAssocID="{926AD7A0-542D-4182-B7EE-AC7D70F703AC}" presName="iconBgRect" presStyleLbl="bgShp" presStyleIdx="3" presStyleCnt="6"/>
      <dgm:spPr/>
    </dgm:pt>
    <dgm:pt modelId="{5FB682DB-64E2-4AEA-8F26-7FFB2550E7CA}" type="pres">
      <dgm:prSet presAssocID="{926AD7A0-542D-4182-B7EE-AC7D70F703A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211FABB0-1A2E-40F8-B17D-6195B441A45D}" type="pres">
      <dgm:prSet presAssocID="{926AD7A0-542D-4182-B7EE-AC7D70F703AC}" presName="spaceRect" presStyleCnt="0"/>
      <dgm:spPr/>
    </dgm:pt>
    <dgm:pt modelId="{0721BC9B-9AF1-4291-A830-6AB8986465BB}" type="pres">
      <dgm:prSet presAssocID="{926AD7A0-542D-4182-B7EE-AC7D70F703AC}" presName="textRect" presStyleLbl="revTx" presStyleIdx="3" presStyleCnt="6">
        <dgm:presLayoutVars>
          <dgm:chMax val="1"/>
          <dgm:chPref val="1"/>
        </dgm:presLayoutVars>
      </dgm:prSet>
      <dgm:spPr/>
    </dgm:pt>
    <dgm:pt modelId="{A167569F-755C-4315-B1A6-DCCA6321FA47}" type="pres">
      <dgm:prSet presAssocID="{0F335AEB-B338-448B-A68C-C30C56B32BA6}" presName="sibTrans" presStyleLbl="sibTrans2D1" presStyleIdx="0" presStyleCnt="0"/>
      <dgm:spPr/>
    </dgm:pt>
    <dgm:pt modelId="{BB744478-C37C-43DA-83E8-584954DEAC90}" type="pres">
      <dgm:prSet presAssocID="{6FE79A67-D531-4BEE-8D76-05D67FD66EE1}" presName="compNode" presStyleCnt="0"/>
      <dgm:spPr/>
    </dgm:pt>
    <dgm:pt modelId="{0CE6462C-ECF9-40C2-BE2C-91E9904390AF}" type="pres">
      <dgm:prSet presAssocID="{6FE79A67-D531-4BEE-8D76-05D67FD66EE1}" presName="iconBgRect" presStyleLbl="bgShp" presStyleIdx="4" presStyleCnt="6"/>
      <dgm:spPr/>
    </dgm:pt>
    <dgm:pt modelId="{B0E91F68-FFC9-4E12-99BD-6453FD14041C}" type="pres">
      <dgm:prSet presAssocID="{6FE79A67-D531-4BEE-8D76-05D67FD66EE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E53E4A0F-A58D-4304-AC7E-15AEAD4C5DCA}" type="pres">
      <dgm:prSet presAssocID="{6FE79A67-D531-4BEE-8D76-05D67FD66EE1}" presName="spaceRect" presStyleCnt="0"/>
      <dgm:spPr/>
    </dgm:pt>
    <dgm:pt modelId="{502279FB-4D18-4472-87C3-6A0939DFAE7A}" type="pres">
      <dgm:prSet presAssocID="{6FE79A67-D531-4BEE-8D76-05D67FD66EE1}" presName="textRect" presStyleLbl="revTx" presStyleIdx="4" presStyleCnt="6">
        <dgm:presLayoutVars>
          <dgm:chMax val="1"/>
          <dgm:chPref val="1"/>
        </dgm:presLayoutVars>
      </dgm:prSet>
      <dgm:spPr/>
    </dgm:pt>
    <dgm:pt modelId="{0E6C7B19-085D-423C-8B3D-F915CACF1D3D}" type="pres">
      <dgm:prSet presAssocID="{EFCF29B0-2A5E-47C1-8DDF-24F1FC913EF0}" presName="sibTrans" presStyleLbl="sibTrans2D1" presStyleIdx="0" presStyleCnt="0"/>
      <dgm:spPr/>
    </dgm:pt>
    <dgm:pt modelId="{973A0743-85FE-4B95-B975-00D251203515}" type="pres">
      <dgm:prSet presAssocID="{824695E4-BCC2-40C8-808C-B94187DE2B13}" presName="compNode" presStyleCnt="0"/>
      <dgm:spPr/>
    </dgm:pt>
    <dgm:pt modelId="{9E4C4E8D-B502-46B6-8C11-FA5BD8CE0018}" type="pres">
      <dgm:prSet presAssocID="{824695E4-BCC2-40C8-808C-B94187DE2B13}" presName="iconBgRect" presStyleLbl="bgShp" presStyleIdx="5" presStyleCnt="6"/>
      <dgm:spPr/>
    </dgm:pt>
    <dgm:pt modelId="{67B0F433-3E16-450A-A32B-6B5AE59E9EE1}" type="pres">
      <dgm:prSet presAssocID="{824695E4-BCC2-40C8-808C-B94187DE2B1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2B19090E-06AC-4540-8F83-C7C80671E347}" type="pres">
      <dgm:prSet presAssocID="{824695E4-BCC2-40C8-808C-B94187DE2B13}" presName="spaceRect" presStyleCnt="0"/>
      <dgm:spPr/>
    </dgm:pt>
    <dgm:pt modelId="{9B545B54-008E-48D4-A6C7-73BCA5A07145}" type="pres">
      <dgm:prSet presAssocID="{824695E4-BCC2-40C8-808C-B94187DE2B13}" presName="textRect" presStyleLbl="revTx" presStyleIdx="5" presStyleCnt="6">
        <dgm:presLayoutVars>
          <dgm:chMax val="1"/>
          <dgm:chPref val="1"/>
        </dgm:presLayoutVars>
      </dgm:prSet>
      <dgm:spPr/>
    </dgm:pt>
  </dgm:ptLst>
  <dgm:cxnLst>
    <dgm:cxn modelId="{3D9A7D07-AF66-49A4-BBFC-C8102D0E65E6}" type="presOf" srcId="{0F335AEB-B338-448B-A68C-C30C56B32BA6}" destId="{A167569F-755C-4315-B1A6-DCCA6321FA47}" srcOrd="0" destOrd="0" presId="urn:microsoft.com/office/officeart/2018/2/layout/IconCircleList"/>
    <dgm:cxn modelId="{EEA0153A-F4F0-4B25-8DE6-F677B3201242}" type="presOf" srcId="{6DB86EFC-8D6C-4689-B387-92B78E65CC1D}" destId="{94686CD6-A19E-40A7-B590-F644AA787E11}" srcOrd="0" destOrd="0" presId="urn:microsoft.com/office/officeart/2018/2/layout/IconCircleList"/>
    <dgm:cxn modelId="{57C2155B-CE48-4BC4-ABC2-FB025E35F7B8}" srcId="{014AD306-D065-4BE3-A2F9-7B2251F6B706}" destId="{6DB86EFC-8D6C-4689-B387-92B78E65CC1D}" srcOrd="2" destOrd="0" parTransId="{6275C44C-31FB-4783-8651-EBE157C231CE}" sibTransId="{2DD12DC8-C0EF-4FCF-A79A-21AD4251E191}"/>
    <dgm:cxn modelId="{57B85D66-85C4-4468-88B2-67C72DD4290F}" type="presOf" srcId="{2A505CFA-E5DA-4272-BBF9-98F875F3EEFD}" destId="{D83E99C1-0718-40B2-B5DE-923E7614949F}" srcOrd="0" destOrd="0" presId="urn:microsoft.com/office/officeart/2018/2/layout/IconCircleList"/>
    <dgm:cxn modelId="{EC4F916E-4BE9-4784-9C9C-3CBC6F156C3E}" type="presOf" srcId="{6FE79A67-D531-4BEE-8D76-05D67FD66EE1}" destId="{502279FB-4D18-4472-87C3-6A0939DFAE7A}" srcOrd="0" destOrd="0" presId="urn:microsoft.com/office/officeart/2018/2/layout/IconCircleList"/>
    <dgm:cxn modelId="{7B675750-F5D4-41A2-A5DF-D4E1F1BE7E2C}" srcId="{014AD306-D065-4BE3-A2F9-7B2251F6B706}" destId="{824695E4-BCC2-40C8-808C-B94187DE2B13}" srcOrd="5" destOrd="0" parTransId="{D91D06D3-26BF-4F24-B412-CCC3E4AE224A}" sibTransId="{0574D041-004E-4FD7-BDBB-42B083E1A797}"/>
    <dgm:cxn modelId="{6D4E2572-21F1-426C-8305-49BA2FBE58B8}" type="presOf" srcId="{50C30C3A-5FF9-4A8D-92A5-1099F9A977A4}" destId="{1E97A2C8-3227-43B2-AA5D-FF694BF1383B}" srcOrd="0" destOrd="0" presId="urn:microsoft.com/office/officeart/2018/2/layout/IconCircleList"/>
    <dgm:cxn modelId="{C9763F74-5EC7-4994-973F-DF19AE267E3C}" srcId="{014AD306-D065-4BE3-A2F9-7B2251F6B706}" destId="{50C30C3A-5FF9-4A8D-92A5-1099F9A977A4}" srcOrd="0" destOrd="0" parTransId="{F0916C0F-D57E-445A-A02A-7E5129C03DBC}" sibTransId="{2A505CFA-E5DA-4272-BBF9-98F875F3EEFD}"/>
    <dgm:cxn modelId="{06B48475-B32F-430D-B98E-D240E11DFB31}" type="presOf" srcId="{014AD306-D065-4BE3-A2F9-7B2251F6B706}" destId="{96D34D60-7332-4196-9921-09283243F50D}" srcOrd="0" destOrd="0" presId="urn:microsoft.com/office/officeart/2018/2/layout/IconCircleList"/>
    <dgm:cxn modelId="{AEE46878-3A2A-4EDD-9E22-0D37429A6C82}" type="presOf" srcId="{824695E4-BCC2-40C8-808C-B94187DE2B13}" destId="{9B545B54-008E-48D4-A6C7-73BCA5A07145}" srcOrd="0" destOrd="0" presId="urn:microsoft.com/office/officeart/2018/2/layout/IconCircleList"/>
    <dgm:cxn modelId="{A67A0D7D-4435-4B5C-AD45-B27818265137}" srcId="{014AD306-D065-4BE3-A2F9-7B2251F6B706}" destId="{A7DC8C48-9CD1-44BC-86C5-0169FEA63AE7}" srcOrd="1" destOrd="0" parTransId="{F10133A5-C597-49B7-A323-BFCEB2BD8C56}" sibTransId="{61553392-7CD6-4E76-9EE1-429B79AE3A71}"/>
    <dgm:cxn modelId="{A18DB38B-9E40-4816-99A9-7A62E572995C}" srcId="{014AD306-D065-4BE3-A2F9-7B2251F6B706}" destId="{926AD7A0-542D-4182-B7EE-AC7D70F703AC}" srcOrd="3" destOrd="0" parTransId="{5CF822FA-73F1-4EE0-9E53-702601EF6010}" sibTransId="{0F335AEB-B338-448B-A68C-C30C56B32BA6}"/>
    <dgm:cxn modelId="{1ABAAA95-B904-478E-8123-0A6BB91E4113}" type="presOf" srcId="{EFCF29B0-2A5E-47C1-8DDF-24F1FC913EF0}" destId="{0E6C7B19-085D-423C-8B3D-F915CACF1D3D}" srcOrd="0" destOrd="0" presId="urn:microsoft.com/office/officeart/2018/2/layout/IconCircleList"/>
    <dgm:cxn modelId="{A8E8A59F-821D-464A-9698-AC41C6143428}" srcId="{014AD306-D065-4BE3-A2F9-7B2251F6B706}" destId="{6FE79A67-D531-4BEE-8D76-05D67FD66EE1}" srcOrd="4" destOrd="0" parTransId="{A50225AF-92F7-4589-BA61-47988AC7D846}" sibTransId="{EFCF29B0-2A5E-47C1-8DDF-24F1FC913EF0}"/>
    <dgm:cxn modelId="{A65EE3A1-5063-4CBC-BB42-047355370BC4}" type="presOf" srcId="{A7DC8C48-9CD1-44BC-86C5-0169FEA63AE7}" destId="{24A59F34-0E0A-4A8E-9423-FDCBEEA5E738}" srcOrd="0" destOrd="0" presId="urn:microsoft.com/office/officeart/2018/2/layout/IconCircleList"/>
    <dgm:cxn modelId="{F2F3C7A9-2771-4666-A04A-E0F09449B564}" type="presOf" srcId="{61553392-7CD6-4E76-9EE1-429B79AE3A71}" destId="{FDF14C04-C23C-4101-9581-2F66531B3EA1}" srcOrd="0" destOrd="0" presId="urn:microsoft.com/office/officeart/2018/2/layout/IconCircleList"/>
    <dgm:cxn modelId="{5D0478B2-9969-48ED-AA51-C15247DB68F4}" type="presOf" srcId="{926AD7A0-542D-4182-B7EE-AC7D70F703AC}" destId="{0721BC9B-9AF1-4291-A830-6AB8986465BB}" srcOrd="0" destOrd="0" presId="urn:microsoft.com/office/officeart/2018/2/layout/IconCircleList"/>
    <dgm:cxn modelId="{BE0D1FE2-722C-4071-A1E0-E05DB67ACD82}" type="presOf" srcId="{2DD12DC8-C0EF-4FCF-A79A-21AD4251E191}" destId="{52DA75F7-2687-480E-8D9A-CCD7F4706FEC}" srcOrd="0" destOrd="0" presId="urn:microsoft.com/office/officeart/2018/2/layout/IconCircleList"/>
    <dgm:cxn modelId="{5CF6F119-C786-4912-9A50-A21E1BF2CA60}" type="presParOf" srcId="{96D34D60-7332-4196-9921-09283243F50D}" destId="{9DCC62C5-1DDE-41F6-81FD-FEA34C43C88A}" srcOrd="0" destOrd="0" presId="urn:microsoft.com/office/officeart/2018/2/layout/IconCircleList"/>
    <dgm:cxn modelId="{34F5E600-515F-41AA-A5FE-439F697F3DDB}" type="presParOf" srcId="{9DCC62C5-1DDE-41F6-81FD-FEA34C43C88A}" destId="{BD4FAAAE-572A-451C-871D-2A90C04D2A02}" srcOrd="0" destOrd="0" presId="urn:microsoft.com/office/officeart/2018/2/layout/IconCircleList"/>
    <dgm:cxn modelId="{ECC29098-DBE2-4A9C-8285-D8F90E0EDD9F}" type="presParOf" srcId="{BD4FAAAE-572A-451C-871D-2A90C04D2A02}" destId="{9E9D4992-09F3-4013-8357-8DA89C03560B}" srcOrd="0" destOrd="0" presId="urn:microsoft.com/office/officeart/2018/2/layout/IconCircleList"/>
    <dgm:cxn modelId="{010E47D5-F17B-4C54-A48E-727D9CCDD3F7}" type="presParOf" srcId="{BD4FAAAE-572A-451C-871D-2A90C04D2A02}" destId="{66336821-93CA-4A46-87D6-796D100F73FE}" srcOrd="1" destOrd="0" presId="urn:microsoft.com/office/officeart/2018/2/layout/IconCircleList"/>
    <dgm:cxn modelId="{A99A91B0-5DEF-47BE-9ED1-559A448CBCCF}" type="presParOf" srcId="{BD4FAAAE-572A-451C-871D-2A90C04D2A02}" destId="{ACFA9F3E-2728-4A61-BCB1-A2900DB5CC56}" srcOrd="2" destOrd="0" presId="urn:microsoft.com/office/officeart/2018/2/layout/IconCircleList"/>
    <dgm:cxn modelId="{B7BF08F2-2769-45BE-AB5A-C8B7681CD500}" type="presParOf" srcId="{BD4FAAAE-572A-451C-871D-2A90C04D2A02}" destId="{1E97A2C8-3227-43B2-AA5D-FF694BF1383B}" srcOrd="3" destOrd="0" presId="urn:microsoft.com/office/officeart/2018/2/layout/IconCircleList"/>
    <dgm:cxn modelId="{FB908FC7-B33C-4125-A0DE-167D18066F7A}" type="presParOf" srcId="{9DCC62C5-1DDE-41F6-81FD-FEA34C43C88A}" destId="{D83E99C1-0718-40B2-B5DE-923E7614949F}" srcOrd="1" destOrd="0" presId="urn:microsoft.com/office/officeart/2018/2/layout/IconCircleList"/>
    <dgm:cxn modelId="{74EE1442-6CAF-4F4D-A4C6-EF5C487482B2}" type="presParOf" srcId="{9DCC62C5-1DDE-41F6-81FD-FEA34C43C88A}" destId="{01D71C06-DAAA-4389-B961-03A47197C4A2}" srcOrd="2" destOrd="0" presId="urn:microsoft.com/office/officeart/2018/2/layout/IconCircleList"/>
    <dgm:cxn modelId="{40578E1A-3849-4039-94DC-3CD33F7E2C8C}" type="presParOf" srcId="{01D71C06-DAAA-4389-B961-03A47197C4A2}" destId="{B0D4EC87-A964-49D0-A9D5-E6F995DD15CF}" srcOrd="0" destOrd="0" presId="urn:microsoft.com/office/officeart/2018/2/layout/IconCircleList"/>
    <dgm:cxn modelId="{B561183F-00C9-4904-8C7B-CC932CD52B47}" type="presParOf" srcId="{01D71C06-DAAA-4389-B961-03A47197C4A2}" destId="{079AC5EB-9C04-479E-86BB-4503850DE142}" srcOrd="1" destOrd="0" presId="urn:microsoft.com/office/officeart/2018/2/layout/IconCircleList"/>
    <dgm:cxn modelId="{6F793849-DCE7-4A33-8736-DB4901E195AF}" type="presParOf" srcId="{01D71C06-DAAA-4389-B961-03A47197C4A2}" destId="{1EB3BDBC-CCF7-4C38-A687-17FEC52D42A2}" srcOrd="2" destOrd="0" presId="urn:microsoft.com/office/officeart/2018/2/layout/IconCircleList"/>
    <dgm:cxn modelId="{512E8859-312B-4ED1-BD95-F9A7EEF06614}" type="presParOf" srcId="{01D71C06-DAAA-4389-B961-03A47197C4A2}" destId="{24A59F34-0E0A-4A8E-9423-FDCBEEA5E738}" srcOrd="3" destOrd="0" presId="urn:microsoft.com/office/officeart/2018/2/layout/IconCircleList"/>
    <dgm:cxn modelId="{C15CFBA0-462A-4C32-9E6D-859A6F0F5DE2}" type="presParOf" srcId="{9DCC62C5-1DDE-41F6-81FD-FEA34C43C88A}" destId="{FDF14C04-C23C-4101-9581-2F66531B3EA1}" srcOrd="3" destOrd="0" presId="urn:microsoft.com/office/officeart/2018/2/layout/IconCircleList"/>
    <dgm:cxn modelId="{481F892E-E1A6-4149-83C4-45B7B9C2D66B}" type="presParOf" srcId="{9DCC62C5-1DDE-41F6-81FD-FEA34C43C88A}" destId="{934B65B2-22B6-4DF3-BE22-B5FA2BE14E3A}" srcOrd="4" destOrd="0" presId="urn:microsoft.com/office/officeart/2018/2/layout/IconCircleList"/>
    <dgm:cxn modelId="{EF47041E-ACEF-4BA6-895F-6A98F86761FB}" type="presParOf" srcId="{934B65B2-22B6-4DF3-BE22-B5FA2BE14E3A}" destId="{CCCB419B-99EA-40DB-BA25-3E1B838B480F}" srcOrd="0" destOrd="0" presId="urn:microsoft.com/office/officeart/2018/2/layout/IconCircleList"/>
    <dgm:cxn modelId="{FF6C3DDD-FF0B-40DA-B404-039C5F342720}" type="presParOf" srcId="{934B65B2-22B6-4DF3-BE22-B5FA2BE14E3A}" destId="{5AB72C66-3B44-4446-9568-129FED140B06}" srcOrd="1" destOrd="0" presId="urn:microsoft.com/office/officeart/2018/2/layout/IconCircleList"/>
    <dgm:cxn modelId="{67EA9A0A-1054-4A89-BD86-BCA5D65979B7}" type="presParOf" srcId="{934B65B2-22B6-4DF3-BE22-B5FA2BE14E3A}" destId="{0AF0BBEB-0849-4B13-832A-279AEDF9652B}" srcOrd="2" destOrd="0" presId="urn:microsoft.com/office/officeart/2018/2/layout/IconCircleList"/>
    <dgm:cxn modelId="{0E42B64E-6CE3-4D3C-8C8C-C1D04A769A41}" type="presParOf" srcId="{934B65B2-22B6-4DF3-BE22-B5FA2BE14E3A}" destId="{94686CD6-A19E-40A7-B590-F644AA787E11}" srcOrd="3" destOrd="0" presId="urn:microsoft.com/office/officeart/2018/2/layout/IconCircleList"/>
    <dgm:cxn modelId="{05D55A0F-6FB4-4093-8B55-BAE405DB5E6A}" type="presParOf" srcId="{9DCC62C5-1DDE-41F6-81FD-FEA34C43C88A}" destId="{52DA75F7-2687-480E-8D9A-CCD7F4706FEC}" srcOrd="5" destOrd="0" presId="urn:microsoft.com/office/officeart/2018/2/layout/IconCircleList"/>
    <dgm:cxn modelId="{7D00307D-EF59-4C29-BC78-C0855D8A7F69}" type="presParOf" srcId="{9DCC62C5-1DDE-41F6-81FD-FEA34C43C88A}" destId="{9046F566-279F-48C2-BE33-ACA8C251A303}" srcOrd="6" destOrd="0" presId="urn:microsoft.com/office/officeart/2018/2/layout/IconCircleList"/>
    <dgm:cxn modelId="{296D43A0-FE49-4139-935F-AF069C808537}" type="presParOf" srcId="{9046F566-279F-48C2-BE33-ACA8C251A303}" destId="{F87A9E52-64B7-4062-AD82-28A4E7E0CA95}" srcOrd="0" destOrd="0" presId="urn:microsoft.com/office/officeart/2018/2/layout/IconCircleList"/>
    <dgm:cxn modelId="{FCEA5775-D111-4B60-9AF9-F35102685839}" type="presParOf" srcId="{9046F566-279F-48C2-BE33-ACA8C251A303}" destId="{5FB682DB-64E2-4AEA-8F26-7FFB2550E7CA}" srcOrd="1" destOrd="0" presId="urn:microsoft.com/office/officeart/2018/2/layout/IconCircleList"/>
    <dgm:cxn modelId="{03F837E3-2834-4060-9D16-AE2688CD9F07}" type="presParOf" srcId="{9046F566-279F-48C2-BE33-ACA8C251A303}" destId="{211FABB0-1A2E-40F8-B17D-6195B441A45D}" srcOrd="2" destOrd="0" presId="urn:microsoft.com/office/officeart/2018/2/layout/IconCircleList"/>
    <dgm:cxn modelId="{D3613DC7-1EE6-494A-99CC-BA13DFDE0404}" type="presParOf" srcId="{9046F566-279F-48C2-BE33-ACA8C251A303}" destId="{0721BC9B-9AF1-4291-A830-6AB8986465BB}" srcOrd="3" destOrd="0" presId="urn:microsoft.com/office/officeart/2018/2/layout/IconCircleList"/>
    <dgm:cxn modelId="{1184954B-CF16-451D-8227-D1E815193095}" type="presParOf" srcId="{9DCC62C5-1DDE-41F6-81FD-FEA34C43C88A}" destId="{A167569F-755C-4315-B1A6-DCCA6321FA47}" srcOrd="7" destOrd="0" presId="urn:microsoft.com/office/officeart/2018/2/layout/IconCircleList"/>
    <dgm:cxn modelId="{CF35262A-06F7-4B97-908A-FC1E018F5B65}" type="presParOf" srcId="{9DCC62C5-1DDE-41F6-81FD-FEA34C43C88A}" destId="{BB744478-C37C-43DA-83E8-584954DEAC90}" srcOrd="8" destOrd="0" presId="urn:microsoft.com/office/officeart/2018/2/layout/IconCircleList"/>
    <dgm:cxn modelId="{70B2FAAB-84F0-4947-BFE9-4E2BCA6EA377}" type="presParOf" srcId="{BB744478-C37C-43DA-83E8-584954DEAC90}" destId="{0CE6462C-ECF9-40C2-BE2C-91E9904390AF}" srcOrd="0" destOrd="0" presId="urn:microsoft.com/office/officeart/2018/2/layout/IconCircleList"/>
    <dgm:cxn modelId="{E42101F1-C52A-4782-83D5-0B57144152FC}" type="presParOf" srcId="{BB744478-C37C-43DA-83E8-584954DEAC90}" destId="{B0E91F68-FFC9-4E12-99BD-6453FD14041C}" srcOrd="1" destOrd="0" presId="urn:microsoft.com/office/officeart/2018/2/layout/IconCircleList"/>
    <dgm:cxn modelId="{29BF057C-BC6B-4453-9454-329A4C7D3CB5}" type="presParOf" srcId="{BB744478-C37C-43DA-83E8-584954DEAC90}" destId="{E53E4A0F-A58D-4304-AC7E-15AEAD4C5DCA}" srcOrd="2" destOrd="0" presId="urn:microsoft.com/office/officeart/2018/2/layout/IconCircleList"/>
    <dgm:cxn modelId="{3AE57302-4E4D-4E8B-A349-9C267BE26561}" type="presParOf" srcId="{BB744478-C37C-43DA-83E8-584954DEAC90}" destId="{502279FB-4D18-4472-87C3-6A0939DFAE7A}" srcOrd="3" destOrd="0" presId="urn:microsoft.com/office/officeart/2018/2/layout/IconCircleList"/>
    <dgm:cxn modelId="{9556AD81-95DA-4486-9E99-C6C28AC7CC9D}" type="presParOf" srcId="{9DCC62C5-1DDE-41F6-81FD-FEA34C43C88A}" destId="{0E6C7B19-085D-423C-8B3D-F915CACF1D3D}" srcOrd="9" destOrd="0" presId="urn:microsoft.com/office/officeart/2018/2/layout/IconCircleList"/>
    <dgm:cxn modelId="{08C88205-6069-4B90-B6F8-B9F2214E6F18}" type="presParOf" srcId="{9DCC62C5-1DDE-41F6-81FD-FEA34C43C88A}" destId="{973A0743-85FE-4B95-B975-00D251203515}" srcOrd="10" destOrd="0" presId="urn:microsoft.com/office/officeart/2018/2/layout/IconCircleList"/>
    <dgm:cxn modelId="{9BDD6A49-85F8-4B73-A6CF-C4D929D90BAA}" type="presParOf" srcId="{973A0743-85FE-4B95-B975-00D251203515}" destId="{9E4C4E8D-B502-46B6-8C11-FA5BD8CE0018}" srcOrd="0" destOrd="0" presId="urn:microsoft.com/office/officeart/2018/2/layout/IconCircleList"/>
    <dgm:cxn modelId="{484CAD7D-8080-43D4-A767-C52EE8A5CD2A}" type="presParOf" srcId="{973A0743-85FE-4B95-B975-00D251203515}" destId="{67B0F433-3E16-450A-A32B-6B5AE59E9EE1}" srcOrd="1" destOrd="0" presId="urn:microsoft.com/office/officeart/2018/2/layout/IconCircleList"/>
    <dgm:cxn modelId="{7232508C-329A-417F-8656-9C41D3E57FFF}" type="presParOf" srcId="{973A0743-85FE-4B95-B975-00D251203515}" destId="{2B19090E-06AC-4540-8F83-C7C80671E347}" srcOrd="2" destOrd="0" presId="urn:microsoft.com/office/officeart/2018/2/layout/IconCircleList"/>
    <dgm:cxn modelId="{DDE2F8A7-45C8-4515-9F0A-E6CF40E455B4}" type="presParOf" srcId="{973A0743-85FE-4B95-B975-00D251203515}" destId="{9B545B54-008E-48D4-A6C7-73BCA5A0714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FB439A-CE09-46D9-99F1-459D3FE1F61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77C642-12EE-46B2-B801-B2B964EE43A3}">
      <dgm:prSet/>
      <dgm:spPr/>
      <dgm:t>
        <a:bodyPr/>
        <a:lstStyle/>
        <a:p>
          <a:pPr>
            <a:lnSpc>
              <a:spcPct val="100000"/>
            </a:lnSpc>
          </a:pPr>
          <a:r>
            <a:rPr lang="en-US"/>
            <a:t>Software as a Service (SaaS): Consumers use applications hosted on cloud infrastructure through interfaces like web browsers. They don’t manage the infrastructure or the applications, except for limited user-specific configurations.</a:t>
          </a:r>
        </a:p>
      </dgm:t>
    </dgm:pt>
    <dgm:pt modelId="{7FB1B0BD-7612-42A1-BEAF-70BAD0D4DAD3}" type="parTrans" cxnId="{A767F735-2DD6-4ED4-AE82-9A7CDDD3C5F1}">
      <dgm:prSet/>
      <dgm:spPr/>
      <dgm:t>
        <a:bodyPr/>
        <a:lstStyle/>
        <a:p>
          <a:endParaRPr lang="en-US"/>
        </a:p>
      </dgm:t>
    </dgm:pt>
    <dgm:pt modelId="{9363E4CB-E331-422E-8672-664FA75739E8}" type="sibTrans" cxnId="{A767F735-2DD6-4ED4-AE82-9A7CDDD3C5F1}">
      <dgm:prSet/>
      <dgm:spPr/>
      <dgm:t>
        <a:bodyPr/>
        <a:lstStyle/>
        <a:p>
          <a:endParaRPr lang="en-US"/>
        </a:p>
      </dgm:t>
    </dgm:pt>
    <dgm:pt modelId="{0A59B751-D3A5-450B-95DD-C8D532DB3592}">
      <dgm:prSet/>
      <dgm:spPr/>
      <dgm:t>
        <a:bodyPr/>
        <a:lstStyle/>
        <a:p>
          <a:pPr>
            <a:lnSpc>
              <a:spcPct val="100000"/>
            </a:lnSpc>
          </a:pPr>
          <a:r>
            <a:rPr lang="en-US"/>
            <a:t>Platform as a Service (PaaS): Consumers deploy their own applications on the provider’s cloud infrastructure. They control the applications and some configuration settings but don’t manage the underlying infrastructure (e.g., servers, storage).</a:t>
          </a:r>
        </a:p>
      </dgm:t>
    </dgm:pt>
    <dgm:pt modelId="{7E10AAEA-D452-4D09-A850-1D297EF622FD}" type="parTrans" cxnId="{B807F2DC-7450-48B0-BDDB-52249264A74B}">
      <dgm:prSet/>
      <dgm:spPr/>
      <dgm:t>
        <a:bodyPr/>
        <a:lstStyle/>
        <a:p>
          <a:endParaRPr lang="en-US"/>
        </a:p>
      </dgm:t>
    </dgm:pt>
    <dgm:pt modelId="{48355591-A46E-4E82-977A-6A0CD40D4AFA}" type="sibTrans" cxnId="{B807F2DC-7450-48B0-BDDB-52249264A74B}">
      <dgm:prSet/>
      <dgm:spPr/>
      <dgm:t>
        <a:bodyPr/>
        <a:lstStyle/>
        <a:p>
          <a:endParaRPr lang="en-US"/>
        </a:p>
      </dgm:t>
    </dgm:pt>
    <dgm:pt modelId="{F9A4E1AA-1618-42DC-AFE2-3084BA3F420A}">
      <dgm:prSet/>
      <dgm:spPr/>
      <dgm:t>
        <a:bodyPr/>
        <a:lstStyle/>
        <a:p>
          <a:pPr>
            <a:lnSpc>
              <a:spcPct val="100000"/>
            </a:lnSpc>
          </a:pPr>
          <a:r>
            <a:rPr lang="en-US"/>
            <a:t>Infrastructure as a Service (IaaS): Consumers provision fundamental computing resources, such as processing and storage, to deploy and run software, including operating systems and applications. They have control over these resources but not the underlying infrastructure.</a:t>
          </a:r>
        </a:p>
      </dgm:t>
    </dgm:pt>
    <dgm:pt modelId="{FE3AF800-CCAB-4BBC-AA52-85E75BBC2E5F}" type="parTrans" cxnId="{E72ABF23-698D-444A-BCB5-06104661015D}">
      <dgm:prSet/>
      <dgm:spPr/>
      <dgm:t>
        <a:bodyPr/>
        <a:lstStyle/>
        <a:p>
          <a:endParaRPr lang="en-US"/>
        </a:p>
      </dgm:t>
    </dgm:pt>
    <dgm:pt modelId="{78249575-15C8-4156-B396-6626E7EF001B}" type="sibTrans" cxnId="{E72ABF23-698D-444A-BCB5-06104661015D}">
      <dgm:prSet/>
      <dgm:spPr/>
      <dgm:t>
        <a:bodyPr/>
        <a:lstStyle/>
        <a:p>
          <a:endParaRPr lang="en-US"/>
        </a:p>
      </dgm:t>
    </dgm:pt>
    <dgm:pt modelId="{B778B8D0-165A-4343-9154-D727E44DF2B5}" type="pres">
      <dgm:prSet presAssocID="{D6FB439A-CE09-46D9-99F1-459D3FE1F617}" presName="root" presStyleCnt="0">
        <dgm:presLayoutVars>
          <dgm:dir/>
          <dgm:resizeHandles val="exact"/>
        </dgm:presLayoutVars>
      </dgm:prSet>
      <dgm:spPr/>
    </dgm:pt>
    <dgm:pt modelId="{B7309791-AB65-4CA5-AD85-9BB386FF691F}" type="pres">
      <dgm:prSet presAssocID="{8877C642-12EE-46B2-B801-B2B964EE43A3}" presName="compNode" presStyleCnt="0"/>
      <dgm:spPr/>
    </dgm:pt>
    <dgm:pt modelId="{6AA284B3-3823-42CB-9B79-8B789D936E55}" type="pres">
      <dgm:prSet presAssocID="{8877C642-12EE-46B2-B801-B2B964EE43A3}" presName="bgRect" presStyleLbl="bgShp" presStyleIdx="0" presStyleCnt="3"/>
      <dgm:spPr/>
    </dgm:pt>
    <dgm:pt modelId="{90380581-E1D9-4CBE-8B6F-B925FAC4BCFE}" type="pres">
      <dgm:prSet presAssocID="{8877C642-12EE-46B2-B801-B2B964EE43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3891DD7C-60C5-447A-9D02-AA90359A8517}" type="pres">
      <dgm:prSet presAssocID="{8877C642-12EE-46B2-B801-B2B964EE43A3}" presName="spaceRect" presStyleCnt="0"/>
      <dgm:spPr/>
    </dgm:pt>
    <dgm:pt modelId="{ABB07F9A-B863-44C8-8E52-3C7F895C71EB}" type="pres">
      <dgm:prSet presAssocID="{8877C642-12EE-46B2-B801-B2B964EE43A3}" presName="parTx" presStyleLbl="revTx" presStyleIdx="0" presStyleCnt="3">
        <dgm:presLayoutVars>
          <dgm:chMax val="0"/>
          <dgm:chPref val="0"/>
        </dgm:presLayoutVars>
      </dgm:prSet>
      <dgm:spPr/>
    </dgm:pt>
    <dgm:pt modelId="{27CA3644-9D73-4528-A06E-CDD7FD4918F8}" type="pres">
      <dgm:prSet presAssocID="{9363E4CB-E331-422E-8672-664FA75739E8}" presName="sibTrans" presStyleCnt="0"/>
      <dgm:spPr/>
    </dgm:pt>
    <dgm:pt modelId="{53EBA51B-C38F-4AB2-999A-33192BFCC60A}" type="pres">
      <dgm:prSet presAssocID="{0A59B751-D3A5-450B-95DD-C8D532DB3592}" presName="compNode" presStyleCnt="0"/>
      <dgm:spPr/>
    </dgm:pt>
    <dgm:pt modelId="{FFA70160-9068-4D1D-918C-D9097E5A23E0}" type="pres">
      <dgm:prSet presAssocID="{0A59B751-D3A5-450B-95DD-C8D532DB3592}" presName="bgRect" presStyleLbl="bgShp" presStyleIdx="1" presStyleCnt="3"/>
      <dgm:spPr/>
    </dgm:pt>
    <dgm:pt modelId="{250D5549-18FE-4D28-A0B2-100DCA0A3D91}" type="pres">
      <dgm:prSet presAssocID="{0A59B751-D3A5-450B-95DD-C8D532DB35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3E3AB6B0-364C-45FF-85AA-C83F9CAD69E0}" type="pres">
      <dgm:prSet presAssocID="{0A59B751-D3A5-450B-95DD-C8D532DB3592}" presName="spaceRect" presStyleCnt="0"/>
      <dgm:spPr/>
    </dgm:pt>
    <dgm:pt modelId="{5F12AB7D-7B4D-469A-8D1F-99C48CA1D1E2}" type="pres">
      <dgm:prSet presAssocID="{0A59B751-D3A5-450B-95DD-C8D532DB3592}" presName="parTx" presStyleLbl="revTx" presStyleIdx="1" presStyleCnt="3">
        <dgm:presLayoutVars>
          <dgm:chMax val="0"/>
          <dgm:chPref val="0"/>
        </dgm:presLayoutVars>
      </dgm:prSet>
      <dgm:spPr/>
    </dgm:pt>
    <dgm:pt modelId="{8414BBC1-02D0-4EC8-AF40-95BB9BACAB91}" type="pres">
      <dgm:prSet presAssocID="{48355591-A46E-4E82-977A-6A0CD40D4AFA}" presName="sibTrans" presStyleCnt="0"/>
      <dgm:spPr/>
    </dgm:pt>
    <dgm:pt modelId="{D12BE12A-E326-471A-92C8-65AC89D327A4}" type="pres">
      <dgm:prSet presAssocID="{F9A4E1AA-1618-42DC-AFE2-3084BA3F420A}" presName="compNode" presStyleCnt="0"/>
      <dgm:spPr/>
    </dgm:pt>
    <dgm:pt modelId="{3BC43B14-A939-453B-9860-6FDA0B5BD893}" type="pres">
      <dgm:prSet presAssocID="{F9A4E1AA-1618-42DC-AFE2-3084BA3F420A}" presName="bgRect" presStyleLbl="bgShp" presStyleIdx="2" presStyleCnt="3"/>
      <dgm:spPr/>
    </dgm:pt>
    <dgm:pt modelId="{4D4EAF52-1315-4243-BB94-1A0D5E24734F}" type="pres">
      <dgm:prSet presAssocID="{F9A4E1AA-1618-42DC-AFE2-3084BA3F42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59694461-A21C-4264-B8D8-332E5DFB7065}" type="pres">
      <dgm:prSet presAssocID="{F9A4E1AA-1618-42DC-AFE2-3084BA3F420A}" presName="spaceRect" presStyleCnt="0"/>
      <dgm:spPr/>
    </dgm:pt>
    <dgm:pt modelId="{9789B2B8-F939-47D3-A704-F25ECDC6743A}" type="pres">
      <dgm:prSet presAssocID="{F9A4E1AA-1618-42DC-AFE2-3084BA3F420A}" presName="parTx" presStyleLbl="revTx" presStyleIdx="2" presStyleCnt="3">
        <dgm:presLayoutVars>
          <dgm:chMax val="0"/>
          <dgm:chPref val="0"/>
        </dgm:presLayoutVars>
      </dgm:prSet>
      <dgm:spPr/>
    </dgm:pt>
  </dgm:ptLst>
  <dgm:cxnLst>
    <dgm:cxn modelId="{A1109A03-685B-49C6-BD39-F6BC47756154}" type="presOf" srcId="{D6FB439A-CE09-46D9-99F1-459D3FE1F617}" destId="{B778B8D0-165A-4343-9154-D727E44DF2B5}" srcOrd="0" destOrd="0" presId="urn:microsoft.com/office/officeart/2018/2/layout/IconVerticalSolidList"/>
    <dgm:cxn modelId="{E72ABF23-698D-444A-BCB5-06104661015D}" srcId="{D6FB439A-CE09-46D9-99F1-459D3FE1F617}" destId="{F9A4E1AA-1618-42DC-AFE2-3084BA3F420A}" srcOrd="2" destOrd="0" parTransId="{FE3AF800-CCAB-4BBC-AA52-85E75BBC2E5F}" sibTransId="{78249575-15C8-4156-B396-6626E7EF001B}"/>
    <dgm:cxn modelId="{A767F735-2DD6-4ED4-AE82-9A7CDDD3C5F1}" srcId="{D6FB439A-CE09-46D9-99F1-459D3FE1F617}" destId="{8877C642-12EE-46B2-B801-B2B964EE43A3}" srcOrd="0" destOrd="0" parTransId="{7FB1B0BD-7612-42A1-BEAF-70BAD0D4DAD3}" sibTransId="{9363E4CB-E331-422E-8672-664FA75739E8}"/>
    <dgm:cxn modelId="{73E1CB70-FD12-4B68-A07A-6D4074ABBE12}" type="presOf" srcId="{0A59B751-D3A5-450B-95DD-C8D532DB3592}" destId="{5F12AB7D-7B4D-469A-8D1F-99C48CA1D1E2}" srcOrd="0" destOrd="0" presId="urn:microsoft.com/office/officeart/2018/2/layout/IconVerticalSolidList"/>
    <dgm:cxn modelId="{0B891EC1-8088-4761-9CEE-9C7A3635DBFF}" type="presOf" srcId="{F9A4E1AA-1618-42DC-AFE2-3084BA3F420A}" destId="{9789B2B8-F939-47D3-A704-F25ECDC6743A}" srcOrd="0" destOrd="0" presId="urn:microsoft.com/office/officeart/2018/2/layout/IconVerticalSolidList"/>
    <dgm:cxn modelId="{3867A5C8-4097-4E28-93B1-EE33144D7A61}" type="presOf" srcId="{8877C642-12EE-46B2-B801-B2B964EE43A3}" destId="{ABB07F9A-B863-44C8-8E52-3C7F895C71EB}" srcOrd="0" destOrd="0" presId="urn:microsoft.com/office/officeart/2018/2/layout/IconVerticalSolidList"/>
    <dgm:cxn modelId="{B807F2DC-7450-48B0-BDDB-52249264A74B}" srcId="{D6FB439A-CE09-46D9-99F1-459D3FE1F617}" destId="{0A59B751-D3A5-450B-95DD-C8D532DB3592}" srcOrd="1" destOrd="0" parTransId="{7E10AAEA-D452-4D09-A850-1D297EF622FD}" sibTransId="{48355591-A46E-4E82-977A-6A0CD40D4AFA}"/>
    <dgm:cxn modelId="{67134509-5E08-48A9-992B-618D317E588A}" type="presParOf" srcId="{B778B8D0-165A-4343-9154-D727E44DF2B5}" destId="{B7309791-AB65-4CA5-AD85-9BB386FF691F}" srcOrd="0" destOrd="0" presId="urn:microsoft.com/office/officeart/2018/2/layout/IconVerticalSolidList"/>
    <dgm:cxn modelId="{EF8359CE-23A5-4E16-BEBA-4570D021BF7B}" type="presParOf" srcId="{B7309791-AB65-4CA5-AD85-9BB386FF691F}" destId="{6AA284B3-3823-42CB-9B79-8B789D936E55}" srcOrd="0" destOrd="0" presId="urn:microsoft.com/office/officeart/2018/2/layout/IconVerticalSolidList"/>
    <dgm:cxn modelId="{8A68F4AF-0698-4CBD-91E8-58F519725D98}" type="presParOf" srcId="{B7309791-AB65-4CA5-AD85-9BB386FF691F}" destId="{90380581-E1D9-4CBE-8B6F-B925FAC4BCFE}" srcOrd="1" destOrd="0" presId="urn:microsoft.com/office/officeart/2018/2/layout/IconVerticalSolidList"/>
    <dgm:cxn modelId="{51DB6BF9-F6FF-4143-BE25-26F2F3651C10}" type="presParOf" srcId="{B7309791-AB65-4CA5-AD85-9BB386FF691F}" destId="{3891DD7C-60C5-447A-9D02-AA90359A8517}" srcOrd="2" destOrd="0" presId="urn:microsoft.com/office/officeart/2018/2/layout/IconVerticalSolidList"/>
    <dgm:cxn modelId="{B242B49C-8A40-4BDC-81A8-5C4654733D2D}" type="presParOf" srcId="{B7309791-AB65-4CA5-AD85-9BB386FF691F}" destId="{ABB07F9A-B863-44C8-8E52-3C7F895C71EB}" srcOrd="3" destOrd="0" presId="urn:microsoft.com/office/officeart/2018/2/layout/IconVerticalSolidList"/>
    <dgm:cxn modelId="{A9CAD114-AD06-4C0E-96DC-6F99316BE099}" type="presParOf" srcId="{B778B8D0-165A-4343-9154-D727E44DF2B5}" destId="{27CA3644-9D73-4528-A06E-CDD7FD4918F8}" srcOrd="1" destOrd="0" presId="urn:microsoft.com/office/officeart/2018/2/layout/IconVerticalSolidList"/>
    <dgm:cxn modelId="{7F3FA1AA-3224-4CB1-B8D5-344A57F417D8}" type="presParOf" srcId="{B778B8D0-165A-4343-9154-D727E44DF2B5}" destId="{53EBA51B-C38F-4AB2-999A-33192BFCC60A}" srcOrd="2" destOrd="0" presId="urn:microsoft.com/office/officeart/2018/2/layout/IconVerticalSolidList"/>
    <dgm:cxn modelId="{0A86D515-F562-409C-8263-18EF0140F1BD}" type="presParOf" srcId="{53EBA51B-C38F-4AB2-999A-33192BFCC60A}" destId="{FFA70160-9068-4D1D-918C-D9097E5A23E0}" srcOrd="0" destOrd="0" presId="urn:microsoft.com/office/officeart/2018/2/layout/IconVerticalSolidList"/>
    <dgm:cxn modelId="{376BE26A-BA63-4764-8826-A392A100BCE3}" type="presParOf" srcId="{53EBA51B-C38F-4AB2-999A-33192BFCC60A}" destId="{250D5549-18FE-4D28-A0B2-100DCA0A3D91}" srcOrd="1" destOrd="0" presId="urn:microsoft.com/office/officeart/2018/2/layout/IconVerticalSolidList"/>
    <dgm:cxn modelId="{6FE66EC0-102E-4158-861C-F0D86001F5FE}" type="presParOf" srcId="{53EBA51B-C38F-4AB2-999A-33192BFCC60A}" destId="{3E3AB6B0-364C-45FF-85AA-C83F9CAD69E0}" srcOrd="2" destOrd="0" presId="urn:microsoft.com/office/officeart/2018/2/layout/IconVerticalSolidList"/>
    <dgm:cxn modelId="{5D921FEB-6F00-48C6-A961-A3CF9CC441EE}" type="presParOf" srcId="{53EBA51B-C38F-4AB2-999A-33192BFCC60A}" destId="{5F12AB7D-7B4D-469A-8D1F-99C48CA1D1E2}" srcOrd="3" destOrd="0" presId="urn:microsoft.com/office/officeart/2018/2/layout/IconVerticalSolidList"/>
    <dgm:cxn modelId="{CA674727-93A1-40D2-85DA-3BCECBCA69C7}" type="presParOf" srcId="{B778B8D0-165A-4343-9154-D727E44DF2B5}" destId="{8414BBC1-02D0-4EC8-AF40-95BB9BACAB91}" srcOrd="3" destOrd="0" presId="urn:microsoft.com/office/officeart/2018/2/layout/IconVerticalSolidList"/>
    <dgm:cxn modelId="{60784282-22F2-45FB-A950-D59D9E5F6961}" type="presParOf" srcId="{B778B8D0-165A-4343-9154-D727E44DF2B5}" destId="{D12BE12A-E326-471A-92C8-65AC89D327A4}" srcOrd="4" destOrd="0" presId="urn:microsoft.com/office/officeart/2018/2/layout/IconVerticalSolidList"/>
    <dgm:cxn modelId="{2CE84D02-6444-4F92-B852-C6FFD84AA6BE}" type="presParOf" srcId="{D12BE12A-E326-471A-92C8-65AC89D327A4}" destId="{3BC43B14-A939-453B-9860-6FDA0B5BD893}" srcOrd="0" destOrd="0" presId="urn:microsoft.com/office/officeart/2018/2/layout/IconVerticalSolidList"/>
    <dgm:cxn modelId="{9AB51A17-A24B-4847-90F5-4B76ED072773}" type="presParOf" srcId="{D12BE12A-E326-471A-92C8-65AC89D327A4}" destId="{4D4EAF52-1315-4243-BB94-1A0D5E24734F}" srcOrd="1" destOrd="0" presId="urn:microsoft.com/office/officeart/2018/2/layout/IconVerticalSolidList"/>
    <dgm:cxn modelId="{74077BFA-793E-4409-ABAC-E9016DAFE792}" type="presParOf" srcId="{D12BE12A-E326-471A-92C8-65AC89D327A4}" destId="{59694461-A21C-4264-B8D8-332E5DFB7065}" srcOrd="2" destOrd="0" presId="urn:microsoft.com/office/officeart/2018/2/layout/IconVerticalSolidList"/>
    <dgm:cxn modelId="{34AD59CE-294E-4E0C-B492-1E787043D8C4}" type="presParOf" srcId="{D12BE12A-E326-471A-92C8-65AC89D327A4}" destId="{9789B2B8-F939-47D3-A704-F25ECDC674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8314DF-6FFB-4418-8CCB-0B075D117FF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81AEB13-3B89-460B-ADF4-5035D6F10E2A}">
      <dgm:prSet/>
      <dgm:spPr/>
      <dgm:t>
        <a:bodyPr/>
        <a:lstStyle/>
        <a:p>
          <a:r>
            <a:rPr lang="en-US"/>
            <a:t>Multiple Data Centers</a:t>
          </a:r>
        </a:p>
      </dgm:t>
    </dgm:pt>
    <dgm:pt modelId="{1284FECA-2C67-4A44-95EF-466504B428FC}" type="parTrans" cxnId="{53196542-FE71-4B66-ABE7-3C5B67A7D60D}">
      <dgm:prSet/>
      <dgm:spPr/>
      <dgm:t>
        <a:bodyPr/>
        <a:lstStyle/>
        <a:p>
          <a:endParaRPr lang="en-US"/>
        </a:p>
      </dgm:t>
    </dgm:pt>
    <dgm:pt modelId="{679A6251-4BB3-41AD-9984-50AD39ED79A4}" type="sibTrans" cxnId="{53196542-FE71-4B66-ABE7-3C5B67A7D60D}">
      <dgm:prSet/>
      <dgm:spPr/>
      <dgm:t>
        <a:bodyPr/>
        <a:lstStyle/>
        <a:p>
          <a:endParaRPr lang="en-US"/>
        </a:p>
      </dgm:t>
    </dgm:pt>
    <dgm:pt modelId="{AA0AD575-48C1-4A64-AF41-2234F1E6424C}">
      <dgm:prSet/>
      <dgm:spPr/>
      <dgm:t>
        <a:bodyPr/>
        <a:lstStyle/>
        <a:p>
          <a:r>
            <a:rPr lang="en-US"/>
            <a:t>Multiple Regions</a:t>
          </a:r>
        </a:p>
      </dgm:t>
    </dgm:pt>
    <dgm:pt modelId="{53C0E9DE-5EFC-42F1-B216-A50C4EDE062E}" type="parTrans" cxnId="{5CB88B7B-2B23-44A2-9D9D-3F3E6EC35ED7}">
      <dgm:prSet/>
      <dgm:spPr/>
      <dgm:t>
        <a:bodyPr/>
        <a:lstStyle/>
        <a:p>
          <a:endParaRPr lang="en-US"/>
        </a:p>
      </dgm:t>
    </dgm:pt>
    <dgm:pt modelId="{FA68B1A6-4ACA-4A39-A4F2-2ABBBFCB438A}" type="sibTrans" cxnId="{5CB88B7B-2B23-44A2-9D9D-3F3E6EC35ED7}">
      <dgm:prSet/>
      <dgm:spPr/>
      <dgm:t>
        <a:bodyPr/>
        <a:lstStyle/>
        <a:p>
          <a:endParaRPr lang="en-US"/>
        </a:p>
      </dgm:t>
    </dgm:pt>
    <dgm:pt modelId="{D27689DA-99E6-4EB1-9024-6CE23ECB5582}">
      <dgm:prSet/>
      <dgm:spPr/>
      <dgm:t>
        <a:bodyPr/>
        <a:lstStyle/>
        <a:p>
          <a:r>
            <a:rPr lang="en-US"/>
            <a:t>Data Replication</a:t>
          </a:r>
        </a:p>
      </dgm:t>
    </dgm:pt>
    <dgm:pt modelId="{C014F4F6-8AD7-493C-A7A8-4C55961707D2}" type="parTrans" cxnId="{2609B03D-B3FF-45FE-A8AC-6B7DD1E85A1B}">
      <dgm:prSet/>
      <dgm:spPr/>
      <dgm:t>
        <a:bodyPr/>
        <a:lstStyle/>
        <a:p>
          <a:endParaRPr lang="en-US"/>
        </a:p>
      </dgm:t>
    </dgm:pt>
    <dgm:pt modelId="{8AC01C8C-47F7-4FCC-B832-3E6D01A69E66}" type="sibTrans" cxnId="{2609B03D-B3FF-45FE-A8AC-6B7DD1E85A1B}">
      <dgm:prSet/>
      <dgm:spPr/>
      <dgm:t>
        <a:bodyPr/>
        <a:lstStyle/>
        <a:p>
          <a:endParaRPr lang="en-US"/>
        </a:p>
      </dgm:t>
    </dgm:pt>
    <dgm:pt modelId="{92279806-B1B8-4621-92B3-D5CA80554C25}">
      <dgm:prSet/>
      <dgm:spPr/>
      <dgm:t>
        <a:bodyPr/>
        <a:lstStyle/>
        <a:p>
          <a:r>
            <a:rPr lang="en-US"/>
            <a:t>Load Balancing</a:t>
          </a:r>
        </a:p>
      </dgm:t>
    </dgm:pt>
    <dgm:pt modelId="{44AF8D10-A75C-4C80-B463-C30652FC9E98}" type="parTrans" cxnId="{460C43D8-5732-45AA-8277-917E7EFDE1AF}">
      <dgm:prSet/>
      <dgm:spPr/>
      <dgm:t>
        <a:bodyPr/>
        <a:lstStyle/>
        <a:p>
          <a:endParaRPr lang="en-US"/>
        </a:p>
      </dgm:t>
    </dgm:pt>
    <dgm:pt modelId="{D320574E-9174-4694-B3C2-914489046DDE}" type="sibTrans" cxnId="{460C43D8-5732-45AA-8277-917E7EFDE1AF}">
      <dgm:prSet/>
      <dgm:spPr/>
      <dgm:t>
        <a:bodyPr/>
        <a:lstStyle/>
        <a:p>
          <a:endParaRPr lang="en-US"/>
        </a:p>
      </dgm:t>
    </dgm:pt>
    <dgm:pt modelId="{40FBFDCD-A7DB-4062-8CCE-A7294E7A8024}">
      <dgm:prSet/>
      <dgm:spPr/>
      <dgm:t>
        <a:bodyPr/>
        <a:lstStyle/>
        <a:p>
          <a:r>
            <a:rPr lang="en-US"/>
            <a:t>Automatic Scaling</a:t>
          </a:r>
        </a:p>
      </dgm:t>
    </dgm:pt>
    <dgm:pt modelId="{86D72E21-7877-4B39-81C4-79BCB03CA453}" type="parTrans" cxnId="{F2429D24-32AC-4B15-9A4E-2C7F83DC0B1B}">
      <dgm:prSet/>
      <dgm:spPr/>
      <dgm:t>
        <a:bodyPr/>
        <a:lstStyle/>
        <a:p>
          <a:endParaRPr lang="en-US"/>
        </a:p>
      </dgm:t>
    </dgm:pt>
    <dgm:pt modelId="{A89FD19A-ED13-442C-942A-75C3562E01CE}" type="sibTrans" cxnId="{F2429D24-32AC-4B15-9A4E-2C7F83DC0B1B}">
      <dgm:prSet/>
      <dgm:spPr/>
      <dgm:t>
        <a:bodyPr/>
        <a:lstStyle/>
        <a:p>
          <a:endParaRPr lang="en-US"/>
        </a:p>
      </dgm:t>
    </dgm:pt>
    <dgm:pt modelId="{A68590EB-14DF-4CE7-B307-83E2DBBB055D}">
      <dgm:prSet/>
      <dgm:spPr/>
      <dgm:t>
        <a:bodyPr/>
        <a:lstStyle/>
        <a:p>
          <a:r>
            <a:rPr lang="en-US"/>
            <a:t>Backups and Snapshots</a:t>
          </a:r>
        </a:p>
      </dgm:t>
    </dgm:pt>
    <dgm:pt modelId="{192B0E42-94A1-4E29-A764-56CFBCC4E42B}" type="parTrans" cxnId="{818859B2-6F2E-45E1-9EEB-2114819F9505}">
      <dgm:prSet/>
      <dgm:spPr/>
      <dgm:t>
        <a:bodyPr/>
        <a:lstStyle/>
        <a:p>
          <a:endParaRPr lang="en-US"/>
        </a:p>
      </dgm:t>
    </dgm:pt>
    <dgm:pt modelId="{0C8B6E9A-F113-4FF5-B83B-CE0E888356AB}" type="sibTrans" cxnId="{818859B2-6F2E-45E1-9EEB-2114819F9505}">
      <dgm:prSet/>
      <dgm:spPr/>
      <dgm:t>
        <a:bodyPr/>
        <a:lstStyle/>
        <a:p>
          <a:endParaRPr lang="en-US"/>
        </a:p>
      </dgm:t>
    </dgm:pt>
    <dgm:pt modelId="{AE32BCD1-FF68-40E8-9583-E273D401E120}">
      <dgm:prSet/>
      <dgm:spPr/>
      <dgm:t>
        <a:bodyPr/>
        <a:lstStyle/>
        <a:p>
          <a:r>
            <a:rPr lang="en-US"/>
            <a:t>Fault Tolerance and Resilience</a:t>
          </a:r>
        </a:p>
      </dgm:t>
    </dgm:pt>
    <dgm:pt modelId="{490934A2-8181-4933-9464-83861C58CAA8}" type="parTrans" cxnId="{23BEF6F9-594A-457A-802B-85CA3ED01908}">
      <dgm:prSet/>
      <dgm:spPr/>
      <dgm:t>
        <a:bodyPr/>
        <a:lstStyle/>
        <a:p>
          <a:endParaRPr lang="en-US"/>
        </a:p>
      </dgm:t>
    </dgm:pt>
    <dgm:pt modelId="{3DBEDE04-5A15-4E3C-9FAC-0AA31A4E10CF}" type="sibTrans" cxnId="{23BEF6F9-594A-457A-802B-85CA3ED01908}">
      <dgm:prSet/>
      <dgm:spPr/>
      <dgm:t>
        <a:bodyPr/>
        <a:lstStyle/>
        <a:p>
          <a:endParaRPr lang="en-US"/>
        </a:p>
      </dgm:t>
    </dgm:pt>
    <dgm:pt modelId="{02A145BE-42C2-44BB-964D-E40C245FAC7D}">
      <dgm:prSet/>
      <dgm:spPr/>
      <dgm:t>
        <a:bodyPr/>
        <a:lstStyle/>
        <a:p>
          <a:r>
            <a:rPr lang="en-US"/>
            <a:t>Disaster Recovery</a:t>
          </a:r>
        </a:p>
      </dgm:t>
    </dgm:pt>
    <dgm:pt modelId="{CB464AD7-FB05-47C3-9FAE-FBE7EE9DF2E0}" type="parTrans" cxnId="{00E3B6F1-EF4B-4068-80C7-B6E36AD9CF15}">
      <dgm:prSet/>
      <dgm:spPr/>
      <dgm:t>
        <a:bodyPr/>
        <a:lstStyle/>
        <a:p>
          <a:endParaRPr lang="en-US"/>
        </a:p>
      </dgm:t>
    </dgm:pt>
    <dgm:pt modelId="{EE74BDEA-1739-466A-8F64-B1B51E96CD06}" type="sibTrans" cxnId="{00E3B6F1-EF4B-4068-80C7-B6E36AD9CF15}">
      <dgm:prSet/>
      <dgm:spPr/>
      <dgm:t>
        <a:bodyPr/>
        <a:lstStyle/>
        <a:p>
          <a:endParaRPr lang="en-US"/>
        </a:p>
      </dgm:t>
    </dgm:pt>
    <dgm:pt modelId="{19C6AF33-F4D0-42BE-8939-3D50B9CA88FA}" type="pres">
      <dgm:prSet presAssocID="{828314DF-6FFB-4418-8CCB-0B075D117FF2}" presName="diagram" presStyleCnt="0">
        <dgm:presLayoutVars>
          <dgm:dir/>
          <dgm:resizeHandles val="exact"/>
        </dgm:presLayoutVars>
      </dgm:prSet>
      <dgm:spPr/>
    </dgm:pt>
    <dgm:pt modelId="{0035A55E-9015-40B9-B47E-1F523B050FC4}" type="pres">
      <dgm:prSet presAssocID="{281AEB13-3B89-460B-ADF4-5035D6F10E2A}" presName="node" presStyleLbl="node1" presStyleIdx="0" presStyleCnt="8">
        <dgm:presLayoutVars>
          <dgm:bulletEnabled val="1"/>
        </dgm:presLayoutVars>
      </dgm:prSet>
      <dgm:spPr/>
    </dgm:pt>
    <dgm:pt modelId="{5FC3BC08-B636-44C4-A0AA-E68B12514FEB}" type="pres">
      <dgm:prSet presAssocID="{679A6251-4BB3-41AD-9984-50AD39ED79A4}" presName="sibTrans" presStyleCnt="0"/>
      <dgm:spPr/>
    </dgm:pt>
    <dgm:pt modelId="{CE705911-20B6-4988-BE10-CD7D468F8D0E}" type="pres">
      <dgm:prSet presAssocID="{AA0AD575-48C1-4A64-AF41-2234F1E6424C}" presName="node" presStyleLbl="node1" presStyleIdx="1" presStyleCnt="8">
        <dgm:presLayoutVars>
          <dgm:bulletEnabled val="1"/>
        </dgm:presLayoutVars>
      </dgm:prSet>
      <dgm:spPr/>
    </dgm:pt>
    <dgm:pt modelId="{D3FB89D1-D3EE-44E7-9082-62EC140D866E}" type="pres">
      <dgm:prSet presAssocID="{FA68B1A6-4ACA-4A39-A4F2-2ABBBFCB438A}" presName="sibTrans" presStyleCnt="0"/>
      <dgm:spPr/>
    </dgm:pt>
    <dgm:pt modelId="{6747792B-AE55-47EC-A87A-8A20B3F031E6}" type="pres">
      <dgm:prSet presAssocID="{D27689DA-99E6-4EB1-9024-6CE23ECB5582}" presName="node" presStyleLbl="node1" presStyleIdx="2" presStyleCnt="8">
        <dgm:presLayoutVars>
          <dgm:bulletEnabled val="1"/>
        </dgm:presLayoutVars>
      </dgm:prSet>
      <dgm:spPr/>
    </dgm:pt>
    <dgm:pt modelId="{BAC9CD27-268E-45E8-A969-331E7C471069}" type="pres">
      <dgm:prSet presAssocID="{8AC01C8C-47F7-4FCC-B832-3E6D01A69E66}" presName="sibTrans" presStyleCnt="0"/>
      <dgm:spPr/>
    </dgm:pt>
    <dgm:pt modelId="{1BA8C67D-C91D-422A-A78B-9DB202787DEF}" type="pres">
      <dgm:prSet presAssocID="{92279806-B1B8-4621-92B3-D5CA80554C25}" presName="node" presStyleLbl="node1" presStyleIdx="3" presStyleCnt="8">
        <dgm:presLayoutVars>
          <dgm:bulletEnabled val="1"/>
        </dgm:presLayoutVars>
      </dgm:prSet>
      <dgm:spPr/>
    </dgm:pt>
    <dgm:pt modelId="{B585ADDA-7DAB-432F-AFBB-93C3028B8CE9}" type="pres">
      <dgm:prSet presAssocID="{D320574E-9174-4694-B3C2-914489046DDE}" presName="sibTrans" presStyleCnt="0"/>
      <dgm:spPr/>
    </dgm:pt>
    <dgm:pt modelId="{206A92C3-B063-49C1-B6A6-BA777BE151B4}" type="pres">
      <dgm:prSet presAssocID="{40FBFDCD-A7DB-4062-8CCE-A7294E7A8024}" presName="node" presStyleLbl="node1" presStyleIdx="4" presStyleCnt="8">
        <dgm:presLayoutVars>
          <dgm:bulletEnabled val="1"/>
        </dgm:presLayoutVars>
      </dgm:prSet>
      <dgm:spPr/>
    </dgm:pt>
    <dgm:pt modelId="{84908E83-3FE2-4F9F-A7BB-E0384998BFFF}" type="pres">
      <dgm:prSet presAssocID="{A89FD19A-ED13-442C-942A-75C3562E01CE}" presName="sibTrans" presStyleCnt="0"/>
      <dgm:spPr/>
    </dgm:pt>
    <dgm:pt modelId="{1E5200AA-AC35-4427-92B1-C7D780E8430C}" type="pres">
      <dgm:prSet presAssocID="{A68590EB-14DF-4CE7-B307-83E2DBBB055D}" presName="node" presStyleLbl="node1" presStyleIdx="5" presStyleCnt="8">
        <dgm:presLayoutVars>
          <dgm:bulletEnabled val="1"/>
        </dgm:presLayoutVars>
      </dgm:prSet>
      <dgm:spPr/>
    </dgm:pt>
    <dgm:pt modelId="{6E1E9FF8-9FA8-46C8-94D9-8B22369840EA}" type="pres">
      <dgm:prSet presAssocID="{0C8B6E9A-F113-4FF5-B83B-CE0E888356AB}" presName="sibTrans" presStyleCnt="0"/>
      <dgm:spPr/>
    </dgm:pt>
    <dgm:pt modelId="{AC433CDE-0ED4-49C5-A26C-74DDB943C0ED}" type="pres">
      <dgm:prSet presAssocID="{AE32BCD1-FF68-40E8-9583-E273D401E120}" presName="node" presStyleLbl="node1" presStyleIdx="6" presStyleCnt="8">
        <dgm:presLayoutVars>
          <dgm:bulletEnabled val="1"/>
        </dgm:presLayoutVars>
      </dgm:prSet>
      <dgm:spPr/>
    </dgm:pt>
    <dgm:pt modelId="{1D0165B5-9EC8-4611-BB5B-B40FFBA15552}" type="pres">
      <dgm:prSet presAssocID="{3DBEDE04-5A15-4E3C-9FAC-0AA31A4E10CF}" presName="sibTrans" presStyleCnt="0"/>
      <dgm:spPr/>
    </dgm:pt>
    <dgm:pt modelId="{D218AC2A-A885-4E40-8A4A-977004C1BD3E}" type="pres">
      <dgm:prSet presAssocID="{02A145BE-42C2-44BB-964D-E40C245FAC7D}" presName="node" presStyleLbl="node1" presStyleIdx="7" presStyleCnt="8">
        <dgm:presLayoutVars>
          <dgm:bulletEnabled val="1"/>
        </dgm:presLayoutVars>
      </dgm:prSet>
      <dgm:spPr/>
    </dgm:pt>
  </dgm:ptLst>
  <dgm:cxnLst>
    <dgm:cxn modelId="{BEA93402-F77F-4073-A151-275D1C8C25DD}" type="presOf" srcId="{02A145BE-42C2-44BB-964D-E40C245FAC7D}" destId="{D218AC2A-A885-4E40-8A4A-977004C1BD3E}" srcOrd="0" destOrd="0" presId="urn:microsoft.com/office/officeart/2005/8/layout/default"/>
    <dgm:cxn modelId="{68743B22-4B32-4950-90CE-2EBC55ABF418}" type="presOf" srcId="{40FBFDCD-A7DB-4062-8CCE-A7294E7A8024}" destId="{206A92C3-B063-49C1-B6A6-BA777BE151B4}" srcOrd="0" destOrd="0" presId="urn:microsoft.com/office/officeart/2005/8/layout/default"/>
    <dgm:cxn modelId="{F2429D24-32AC-4B15-9A4E-2C7F83DC0B1B}" srcId="{828314DF-6FFB-4418-8CCB-0B075D117FF2}" destId="{40FBFDCD-A7DB-4062-8CCE-A7294E7A8024}" srcOrd="4" destOrd="0" parTransId="{86D72E21-7877-4B39-81C4-79BCB03CA453}" sibTransId="{A89FD19A-ED13-442C-942A-75C3562E01CE}"/>
    <dgm:cxn modelId="{FD2EB327-D0B5-4314-B768-EC8076818CE3}" type="presOf" srcId="{AE32BCD1-FF68-40E8-9583-E273D401E120}" destId="{AC433CDE-0ED4-49C5-A26C-74DDB943C0ED}" srcOrd="0" destOrd="0" presId="urn:microsoft.com/office/officeart/2005/8/layout/default"/>
    <dgm:cxn modelId="{2609B03D-B3FF-45FE-A8AC-6B7DD1E85A1B}" srcId="{828314DF-6FFB-4418-8CCB-0B075D117FF2}" destId="{D27689DA-99E6-4EB1-9024-6CE23ECB5582}" srcOrd="2" destOrd="0" parTransId="{C014F4F6-8AD7-493C-A7A8-4C55961707D2}" sibTransId="{8AC01C8C-47F7-4FCC-B832-3E6D01A69E66}"/>
    <dgm:cxn modelId="{53196542-FE71-4B66-ABE7-3C5B67A7D60D}" srcId="{828314DF-6FFB-4418-8CCB-0B075D117FF2}" destId="{281AEB13-3B89-460B-ADF4-5035D6F10E2A}" srcOrd="0" destOrd="0" parTransId="{1284FECA-2C67-4A44-95EF-466504B428FC}" sibTransId="{679A6251-4BB3-41AD-9984-50AD39ED79A4}"/>
    <dgm:cxn modelId="{6D93FB4C-1507-44B3-9EB0-7C77CEBB5D03}" type="presOf" srcId="{A68590EB-14DF-4CE7-B307-83E2DBBB055D}" destId="{1E5200AA-AC35-4427-92B1-C7D780E8430C}" srcOrd="0" destOrd="0" presId="urn:microsoft.com/office/officeart/2005/8/layout/default"/>
    <dgm:cxn modelId="{5CB88B7B-2B23-44A2-9D9D-3F3E6EC35ED7}" srcId="{828314DF-6FFB-4418-8CCB-0B075D117FF2}" destId="{AA0AD575-48C1-4A64-AF41-2234F1E6424C}" srcOrd="1" destOrd="0" parTransId="{53C0E9DE-5EFC-42F1-B216-A50C4EDE062E}" sibTransId="{FA68B1A6-4ACA-4A39-A4F2-2ABBBFCB438A}"/>
    <dgm:cxn modelId="{B7EE277E-3740-41A4-B6A0-906FB4258A59}" type="presOf" srcId="{D27689DA-99E6-4EB1-9024-6CE23ECB5582}" destId="{6747792B-AE55-47EC-A87A-8A20B3F031E6}" srcOrd="0" destOrd="0" presId="urn:microsoft.com/office/officeart/2005/8/layout/default"/>
    <dgm:cxn modelId="{2B820F81-349B-4273-9CB8-E3EA173559B9}" type="presOf" srcId="{281AEB13-3B89-460B-ADF4-5035D6F10E2A}" destId="{0035A55E-9015-40B9-B47E-1F523B050FC4}" srcOrd="0" destOrd="0" presId="urn:microsoft.com/office/officeart/2005/8/layout/default"/>
    <dgm:cxn modelId="{49E7C589-AA4B-4AB8-8A78-8663414A7D6D}" type="presOf" srcId="{92279806-B1B8-4621-92B3-D5CA80554C25}" destId="{1BA8C67D-C91D-422A-A78B-9DB202787DEF}" srcOrd="0" destOrd="0" presId="urn:microsoft.com/office/officeart/2005/8/layout/default"/>
    <dgm:cxn modelId="{B346F1A1-56F9-479B-BE37-52BABC594983}" type="presOf" srcId="{828314DF-6FFB-4418-8CCB-0B075D117FF2}" destId="{19C6AF33-F4D0-42BE-8939-3D50B9CA88FA}" srcOrd="0" destOrd="0" presId="urn:microsoft.com/office/officeart/2005/8/layout/default"/>
    <dgm:cxn modelId="{818859B2-6F2E-45E1-9EEB-2114819F9505}" srcId="{828314DF-6FFB-4418-8CCB-0B075D117FF2}" destId="{A68590EB-14DF-4CE7-B307-83E2DBBB055D}" srcOrd="5" destOrd="0" parTransId="{192B0E42-94A1-4E29-A764-56CFBCC4E42B}" sibTransId="{0C8B6E9A-F113-4FF5-B83B-CE0E888356AB}"/>
    <dgm:cxn modelId="{80AA3EB5-93B2-4A86-A39A-157C2520DA27}" type="presOf" srcId="{AA0AD575-48C1-4A64-AF41-2234F1E6424C}" destId="{CE705911-20B6-4988-BE10-CD7D468F8D0E}" srcOrd="0" destOrd="0" presId="urn:microsoft.com/office/officeart/2005/8/layout/default"/>
    <dgm:cxn modelId="{460C43D8-5732-45AA-8277-917E7EFDE1AF}" srcId="{828314DF-6FFB-4418-8CCB-0B075D117FF2}" destId="{92279806-B1B8-4621-92B3-D5CA80554C25}" srcOrd="3" destOrd="0" parTransId="{44AF8D10-A75C-4C80-B463-C30652FC9E98}" sibTransId="{D320574E-9174-4694-B3C2-914489046DDE}"/>
    <dgm:cxn modelId="{00E3B6F1-EF4B-4068-80C7-B6E36AD9CF15}" srcId="{828314DF-6FFB-4418-8CCB-0B075D117FF2}" destId="{02A145BE-42C2-44BB-964D-E40C245FAC7D}" srcOrd="7" destOrd="0" parTransId="{CB464AD7-FB05-47C3-9FAE-FBE7EE9DF2E0}" sibTransId="{EE74BDEA-1739-466A-8F64-B1B51E96CD06}"/>
    <dgm:cxn modelId="{23BEF6F9-594A-457A-802B-85CA3ED01908}" srcId="{828314DF-6FFB-4418-8CCB-0B075D117FF2}" destId="{AE32BCD1-FF68-40E8-9583-E273D401E120}" srcOrd="6" destOrd="0" parTransId="{490934A2-8181-4933-9464-83861C58CAA8}" sibTransId="{3DBEDE04-5A15-4E3C-9FAC-0AA31A4E10CF}"/>
    <dgm:cxn modelId="{507C47C0-2B01-46D5-B101-EA658F9D41F8}" type="presParOf" srcId="{19C6AF33-F4D0-42BE-8939-3D50B9CA88FA}" destId="{0035A55E-9015-40B9-B47E-1F523B050FC4}" srcOrd="0" destOrd="0" presId="urn:microsoft.com/office/officeart/2005/8/layout/default"/>
    <dgm:cxn modelId="{F2687D01-DA22-4D9F-AC44-433BC7516C5D}" type="presParOf" srcId="{19C6AF33-F4D0-42BE-8939-3D50B9CA88FA}" destId="{5FC3BC08-B636-44C4-A0AA-E68B12514FEB}" srcOrd="1" destOrd="0" presId="urn:microsoft.com/office/officeart/2005/8/layout/default"/>
    <dgm:cxn modelId="{8D21DC79-F38F-4B6C-9480-DD8C8B0A1C80}" type="presParOf" srcId="{19C6AF33-F4D0-42BE-8939-3D50B9CA88FA}" destId="{CE705911-20B6-4988-BE10-CD7D468F8D0E}" srcOrd="2" destOrd="0" presId="urn:microsoft.com/office/officeart/2005/8/layout/default"/>
    <dgm:cxn modelId="{B8A24D39-974A-4AEB-B488-CADD502F2B86}" type="presParOf" srcId="{19C6AF33-F4D0-42BE-8939-3D50B9CA88FA}" destId="{D3FB89D1-D3EE-44E7-9082-62EC140D866E}" srcOrd="3" destOrd="0" presId="urn:microsoft.com/office/officeart/2005/8/layout/default"/>
    <dgm:cxn modelId="{5FE46836-77FE-4949-9E47-670E0519E839}" type="presParOf" srcId="{19C6AF33-F4D0-42BE-8939-3D50B9CA88FA}" destId="{6747792B-AE55-47EC-A87A-8A20B3F031E6}" srcOrd="4" destOrd="0" presId="urn:microsoft.com/office/officeart/2005/8/layout/default"/>
    <dgm:cxn modelId="{AB644555-2745-4D8F-83EA-7EB4B00D13A2}" type="presParOf" srcId="{19C6AF33-F4D0-42BE-8939-3D50B9CA88FA}" destId="{BAC9CD27-268E-45E8-A969-331E7C471069}" srcOrd="5" destOrd="0" presId="urn:microsoft.com/office/officeart/2005/8/layout/default"/>
    <dgm:cxn modelId="{40E52BE1-63FF-4EDF-A67D-8A5A98E71D7C}" type="presParOf" srcId="{19C6AF33-F4D0-42BE-8939-3D50B9CA88FA}" destId="{1BA8C67D-C91D-422A-A78B-9DB202787DEF}" srcOrd="6" destOrd="0" presId="urn:microsoft.com/office/officeart/2005/8/layout/default"/>
    <dgm:cxn modelId="{5D0FBDF2-638C-46B8-9713-97E1B2F7073F}" type="presParOf" srcId="{19C6AF33-F4D0-42BE-8939-3D50B9CA88FA}" destId="{B585ADDA-7DAB-432F-AFBB-93C3028B8CE9}" srcOrd="7" destOrd="0" presId="urn:microsoft.com/office/officeart/2005/8/layout/default"/>
    <dgm:cxn modelId="{05F09BF1-378A-4E2F-A18A-476271DB25B3}" type="presParOf" srcId="{19C6AF33-F4D0-42BE-8939-3D50B9CA88FA}" destId="{206A92C3-B063-49C1-B6A6-BA777BE151B4}" srcOrd="8" destOrd="0" presId="urn:microsoft.com/office/officeart/2005/8/layout/default"/>
    <dgm:cxn modelId="{3DA913E3-A29F-474A-84B9-E519438E9CD2}" type="presParOf" srcId="{19C6AF33-F4D0-42BE-8939-3D50B9CA88FA}" destId="{84908E83-3FE2-4F9F-A7BB-E0384998BFFF}" srcOrd="9" destOrd="0" presId="urn:microsoft.com/office/officeart/2005/8/layout/default"/>
    <dgm:cxn modelId="{1AF0EE3C-FB59-40FA-8EFE-4806C07FAA9B}" type="presParOf" srcId="{19C6AF33-F4D0-42BE-8939-3D50B9CA88FA}" destId="{1E5200AA-AC35-4427-92B1-C7D780E8430C}" srcOrd="10" destOrd="0" presId="urn:microsoft.com/office/officeart/2005/8/layout/default"/>
    <dgm:cxn modelId="{E9857B3F-B6D1-418A-A045-40ACE6429417}" type="presParOf" srcId="{19C6AF33-F4D0-42BE-8939-3D50B9CA88FA}" destId="{6E1E9FF8-9FA8-46C8-94D9-8B22369840EA}" srcOrd="11" destOrd="0" presId="urn:microsoft.com/office/officeart/2005/8/layout/default"/>
    <dgm:cxn modelId="{48840606-4809-4D85-B815-156A0BDCFE2F}" type="presParOf" srcId="{19C6AF33-F4D0-42BE-8939-3D50B9CA88FA}" destId="{AC433CDE-0ED4-49C5-A26C-74DDB943C0ED}" srcOrd="12" destOrd="0" presId="urn:microsoft.com/office/officeart/2005/8/layout/default"/>
    <dgm:cxn modelId="{A0CFAD46-87D2-44BC-9A49-AE1D38DC748B}" type="presParOf" srcId="{19C6AF33-F4D0-42BE-8939-3D50B9CA88FA}" destId="{1D0165B5-9EC8-4611-BB5B-B40FFBA15552}" srcOrd="13" destOrd="0" presId="urn:microsoft.com/office/officeart/2005/8/layout/default"/>
    <dgm:cxn modelId="{25BC28B9-7D70-490C-BD3B-9C3A0125128A}" type="presParOf" srcId="{19C6AF33-F4D0-42BE-8939-3D50B9CA88FA}" destId="{D218AC2A-A885-4E40-8A4A-977004C1BD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928782-E736-403D-9C88-52925CE73F3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4AE33E-470F-4F14-9870-5B32D0F41415}">
      <dgm:prSet/>
      <dgm:spPr/>
      <dgm:t>
        <a:bodyPr/>
        <a:lstStyle/>
        <a:p>
          <a:pPr>
            <a:defRPr b="1"/>
          </a:pPr>
          <a:r>
            <a:rPr lang="en-US"/>
            <a:t>Based on types of services provided to customer</a:t>
          </a:r>
        </a:p>
      </dgm:t>
    </dgm:pt>
    <dgm:pt modelId="{9B442D61-2891-4CEB-A382-BDA1E28BEAFC}" type="parTrans" cxnId="{99D2C4EB-7059-44D4-8232-C9CAC7C630DC}">
      <dgm:prSet/>
      <dgm:spPr/>
      <dgm:t>
        <a:bodyPr/>
        <a:lstStyle/>
        <a:p>
          <a:endParaRPr lang="en-US"/>
        </a:p>
      </dgm:t>
    </dgm:pt>
    <dgm:pt modelId="{7491C86C-3B36-4F2E-B166-2BE3019BC1BF}" type="sibTrans" cxnId="{99D2C4EB-7059-44D4-8232-C9CAC7C630DC}">
      <dgm:prSet/>
      <dgm:spPr/>
      <dgm:t>
        <a:bodyPr/>
        <a:lstStyle/>
        <a:p>
          <a:endParaRPr lang="en-US"/>
        </a:p>
      </dgm:t>
    </dgm:pt>
    <dgm:pt modelId="{97ACC4DC-F37C-4149-9FA0-B11E0F399599}">
      <dgm:prSet/>
      <dgm:spPr/>
      <dgm:t>
        <a:bodyPr/>
        <a:lstStyle/>
        <a:p>
          <a:pPr>
            <a:defRPr b="1"/>
          </a:pPr>
          <a:r>
            <a:rPr lang="en-US"/>
            <a:t>Services work together to make interaction “easy”</a:t>
          </a:r>
        </a:p>
      </dgm:t>
    </dgm:pt>
    <dgm:pt modelId="{C81D3BA2-C3F6-420F-B7B4-5BED48186ED5}" type="parTrans" cxnId="{B2112F98-2B5F-4519-A8A8-0A5AEB98E07A}">
      <dgm:prSet/>
      <dgm:spPr/>
      <dgm:t>
        <a:bodyPr/>
        <a:lstStyle/>
        <a:p>
          <a:endParaRPr lang="en-US"/>
        </a:p>
      </dgm:t>
    </dgm:pt>
    <dgm:pt modelId="{47ABBFDB-643F-455D-A398-B0D759A97093}" type="sibTrans" cxnId="{B2112F98-2B5F-4519-A8A8-0A5AEB98E07A}">
      <dgm:prSet/>
      <dgm:spPr/>
      <dgm:t>
        <a:bodyPr/>
        <a:lstStyle/>
        <a:p>
          <a:endParaRPr lang="en-US"/>
        </a:p>
      </dgm:t>
    </dgm:pt>
    <dgm:pt modelId="{5A679A57-52F0-44B9-AD37-0F5A724DD1E5}">
      <dgm:prSet/>
      <dgm:spPr/>
      <dgm:t>
        <a:bodyPr/>
        <a:lstStyle/>
        <a:p>
          <a:pPr>
            <a:defRPr b="1"/>
          </a:pPr>
          <a:r>
            <a:rPr lang="en-US"/>
            <a:t>Spin up/spin down as needed</a:t>
          </a:r>
        </a:p>
      </dgm:t>
    </dgm:pt>
    <dgm:pt modelId="{C8B7E309-3983-42D4-9FEB-0DA0C89FF3AC}" type="parTrans" cxnId="{5B28A945-2D40-436C-B9B6-1F5A4022D512}">
      <dgm:prSet/>
      <dgm:spPr/>
      <dgm:t>
        <a:bodyPr/>
        <a:lstStyle/>
        <a:p>
          <a:endParaRPr lang="en-US"/>
        </a:p>
      </dgm:t>
    </dgm:pt>
    <dgm:pt modelId="{2B607D55-7B58-4EC4-BE1E-C10FB1613181}" type="sibTrans" cxnId="{5B28A945-2D40-436C-B9B6-1F5A4022D512}">
      <dgm:prSet/>
      <dgm:spPr/>
      <dgm:t>
        <a:bodyPr/>
        <a:lstStyle/>
        <a:p>
          <a:endParaRPr lang="en-US"/>
        </a:p>
      </dgm:t>
    </dgm:pt>
    <dgm:pt modelId="{41F2BD97-DF9B-406C-8F31-4683D96E46FB}">
      <dgm:prSet/>
      <dgm:spPr/>
      <dgm:t>
        <a:bodyPr/>
        <a:lstStyle/>
        <a:p>
          <a:pPr>
            <a:defRPr b="1"/>
          </a:pPr>
          <a:r>
            <a:rPr lang="en-US"/>
            <a:t>Services designed to bring customers in</a:t>
          </a:r>
        </a:p>
      </dgm:t>
    </dgm:pt>
    <dgm:pt modelId="{5F858A4C-5C3B-4DEA-91EA-1B62EBB5C44F}" type="parTrans" cxnId="{BB52DBA4-5622-4769-A37F-007EF06F318D}">
      <dgm:prSet/>
      <dgm:spPr/>
      <dgm:t>
        <a:bodyPr/>
        <a:lstStyle/>
        <a:p>
          <a:endParaRPr lang="en-US"/>
        </a:p>
      </dgm:t>
    </dgm:pt>
    <dgm:pt modelId="{F3174D64-A100-41F2-8477-460F6CE0DBDF}" type="sibTrans" cxnId="{BB52DBA4-5622-4769-A37F-007EF06F318D}">
      <dgm:prSet/>
      <dgm:spPr/>
      <dgm:t>
        <a:bodyPr/>
        <a:lstStyle/>
        <a:p>
          <a:endParaRPr lang="en-US"/>
        </a:p>
      </dgm:t>
    </dgm:pt>
    <dgm:pt modelId="{D25985F9-5640-41EB-B809-195BF946EC97}">
      <dgm:prSet/>
      <dgm:spPr/>
      <dgm:t>
        <a:bodyPr/>
        <a:lstStyle/>
        <a:p>
          <a:r>
            <a:rPr lang="en-US"/>
            <a:t>Vendor lock in?</a:t>
          </a:r>
        </a:p>
      </dgm:t>
    </dgm:pt>
    <dgm:pt modelId="{70C0A8A3-3FE1-4CF0-ABA2-84FE2EAF41D7}" type="parTrans" cxnId="{8F940F3C-C070-4C12-97DE-2451B191CD03}">
      <dgm:prSet/>
      <dgm:spPr/>
      <dgm:t>
        <a:bodyPr/>
        <a:lstStyle/>
        <a:p>
          <a:endParaRPr lang="en-US"/>
        </a:p>
      </dgm:t>
    </dgm:pt>
    <dgm:pt modelId="{7C634B0B-B518-48B9-A8C3-33BF94A739B2}" type="sibTrans" cxnId="{8F940F3C-C070-4C12-97DE-2451B191CD03}">
      <dgm:prSet/>
      <dgm:spPr/>
      <dgm:t>
        <a:bodyPr/>
        <a:lstStyle/>
        <a:p>
          <a:endParaRPr lang="en-US"/>
        </a:p>
      </dgm:t>
    </dgm:pt>
    <dgm:pt modelId="{6B661978-6C43-4D57-B54C-1F7F6A1CBADF}" type="pres">
      <dgm:prSet presAssocID="{97928782-E736-403D-9C88-52925CE73F32}" presName="root" presStyleCnt="0">
        <dgm:presLayoutVars>
          <dgm:dir/>
          <dgm:resizeHandles val="exact"/>
        </dgm:presLayoutVars>
      </dgm:prSet>
      <dgm:spPr/>
    </dgm:pt>
    <dgm:pt modelId="{4A171872-8DC1-45F8-B6F8-E334CB29E4DC}" type="pres">
      <dgm:prSet presAssocID="{484AE33E-470F-4F14-9870-5B32D0F41415}" presName="compNode" presStyleCnt="0"/>
      <dgm:spPr/>
    </dgm:pt>
    <dgm:pt modelId="{B87AF6E5-D6B2-40AC-9FA3-E733395D7023}" type="pres">
      <dgm:prSet presAssocID="{484AE33E-470F-4F14-9870-5B32D0F414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761795A-6D4D-4525-9FEE-77B149F7DA60}" type="pres">
      <dgm:prSet presAssocID="{484AE33E-470F-4F14-9870-5B32D0F41415}" presName="iconSpace" presStyleCnt="0"/>
      <dgm:spPr/>
    </dgm:pt>
    <dgm:pt modelId="{39C752C6-30C9-4AE6-925A-4C6B5B7F9484}" type="pres">
      <dgm:prSet presAssocID="{484AE33E-470F-4F14-9870-5B32D0F41415}" presName="parTx" presStyleLbl="revTx" presStyleIdx="0" presStyleCnt="8">
        <dgm:presLayoutVars>
          <dgm:chMax val="0"/>
          <dgm:chPref val="0"/>
        </dgm:presLayoutVars>
      </dgm:prSet>
      <dgm:spPr/>
    </dgm:pt>
    <dgm:pt modelId="{FB585C51-D46D-4F7D-B14C-41CE5E7A93DF}" type="pres">
      <dgm:prSet presAssocID="{484AE33E-470F-4F14-9870-5B32D0F41415}" presName="txSpace" presStyleCnt="0"/>
      <dgm:spPr/>
    </dgm:pt>
    <dgm:pt modelId="{02FE5BBC-CED8-4EB1-9152-A84464A36DD9}" type="pres">
      <dgm:prSet presAssocID="{484AE33E-470F-4F14-9870-5B32D0F41415}" presName="desTx" presStyleLbl="revTx" presStyleIdx="1" presStyleCnt="8">
        <dgm:presLayoutVars/>
      </dgm:prSet>
      <dgm:spPr/>
    </dgm:pt>
    <dgm:pt modelId="{0656030A-C741-4971-99BB-E06AFCA1BF08}" type="pres">
      <dgm:prSet presAssocID="{7491C86C-3B36-4F2E-B166-2BE3019BC1BF}" presName="sibTrans" presStyleCnt="0"/>
      <dgm:spPr/>
    </dgm:pt>
    <dgm:pt modelId="{4DD9AE40-785A-4279-AC7A-3BD781FC80C2}" type="pres">
      <dgm:prSet presAssocID="{97ACC4DC-F37C-4149-9FA0-B11E0F399599}" presName="compNode" presStyleCnt="0"/>
      <dgm:spPr/>
    </dgm:pt>
    <dgm:pt modelId="{825ECE60-5359-4145-9C22-42D9F524D763}" type="pres">
      <dgm:prSet presAssocID="{97ACC4DC-F37C-4149-9FA0-B11E0F3995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419C10BC-13F3-4C4F-8DF7-166813820571}" type="pres">
      <dgm:prSet presAssocID="{97ACC4DC-F37C-4149-9FA0-B11E0F399599}" presName="iconSpace" presStyleCnt="0"/>
      <dgm:spPr/>
    </dgm:pt>
    <dgm:pt modelId="{662DBBBD-EF37-4C87-B6C1-277545651C83}" type="pres">
      <dgm:prSet presAssocID="{97ACC4DC-F37C-4149-9FA0-B11E0F399599}" presName="parTx" presStyleLbl="revTx" presStyleIdx="2" presStyleCnt="8">
        <dgm:presLayoutVars>
          <dgm:chMax val="0"/>
          <dgm:chPref val="0"/>
        </dgm:presLayoutVars>
      </dgm:prSet>
      <dgm:spPr/>
    </dgm:pt>
    <dgm:pt modelId="{7523D6FF-1586-4BA4-AA4A-F1E913054994}" type="pres">
      <dgm:prSet presAssocID="{97ACC4DC-F37C-4149-9FA0-B11E0F399599}" presName="txSpace" presStyleCnt="0"/>
      <dgm:spPr/>
    </dgm:pt>
    <dgm:pt modelId="{9F8DACF4-6439-4B8C-B524-E8EF6EF4BFA5}" type="pres">
      <dgm:prSet presAssocID="{97ACC4DC-F37C-4149-9FA0-B11E0F399599}" presName="desTx" presStyleLbl="revTx" presStyleIdx="3" presStyleCnt="8">
        <dgm:presLayoutVars/>
      </dgm:prSet>
      <dgm:spPr/>
    </dgm:pt>
    <dgm:pt modelId="{655C3641-31DF-4C8E-AB49-43DA6B1E4611}" type="pres">
      <dgm:prSet presAssocID="{47ABBFDB-643F-455D-A398-B0D759A97093}" presName="sibTrans" presStyleCnt="0"/>
      <dgm:spPr/>
    </dgm:pt>
    <dgm:pt modelId="{5ACD1223-5D99-434C-9438-2E40695BA0E9}" type="pres">
      <dgm:prSet presAssocID="{5A679A57-52F0-44B9-AD37-0F5A724DD1E5}" presName="compNode" presStyleCnt="0"/>
      <dgm:spPr/>
    </dgm:pt>
    <dgm:pt modelId="{8C0451A6-C1B7-419D-8A45-3EE8ACA6C70D}" type="pres">
      <dgm:prSet presAssocID="{5A679A57-52F0-44B9-AD37-0F5A724DD1E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002FDFDE-8DC3-48B3-A139-414A11A121BF}" type="pres">
      <dgm:prSet presAssocID="{5A679A57-52F0-44B9-AD37-0F5A724DD1E5}" presName="iconSpace" presStyleCnt="0"/>
      <dgm:spPr/>
    </dgm:pt>
    <dgm:pt modelId="{041E0C52-D059-42BD-8314-D5EF7C0F9C1C}" type="pres">
      <dgm:prSet presAssocID="{5A679A57-52F0-44B9-AD37-0F5A724DD1E5}" presName="parTx" presStyleLbl="revTx" presStyleIdx="4" presStyleCnt="8">
        <dgm:presLayoutVars>
          <dgm:chMax val="0"/>
          <dgm:chPref val="0"/>
        </dgm:presLayoutVars>
      </dgm:prSet>
      <dgm:spPr/>
    </dgm:pt>
    <dgm:pt modelId="{89F2E8E8-F5F7-41BA-9A24-F43F41FB497E}" type="pres">
      <dgm:prSet presAssocID="{5A679A57-52F0-44B9-AD37-0F5A724DD1E5}" presName="txSpace" presStyleCnt="0"/>
      <dgm:spPr/>
    </dgm:pt>
    <dgm:pt modelId="{437641CD-BC07-47B3-93CB-4F090EE1B9B8}" type="pres">
      <dgm:prSet presAssocID="{5A679A57-52F0-44B9-AD37-0F5A724DD1E5}" presName="desTx" presStyleLbl="revTx" presStyleIdx="5" presStyleCnt="8">
        <dgm:presLayoutVars/>
      </dgm:prSet>
      <dgm:spPr/>
    </dgm:pt>
    <dgm:pt modelId="{404C9DF6-F0E7-43B3-AC43-48832B704344}" type="pres">
      <dgm:prSet presAssocID="{2B607D55-7B58-4EC4-BE1E-C10FB1613181}" presName="sibTrans" presStyleCnt="0"/>
      <dgm:spPr/>
    </dgm:pt>
    <dgm:pt modelId="{4DD6D310-B09D-4F8B-A180-53306B554B61}" type="pres">
      <dgm:prSet presAssocID="{41F2BD97-DF9B-406C-8F31-4683D96E46FB}" presName="compNode" presStyleCnt="0"/>
      <dgm:spPr/>
    </dgm:pt>
    <dgm:pt modelId="{76B0FD36-6353-4386-A45E-F5B0533B2F74}" type="pres">
      <dgm:prSet presAssocID="{41F2BD97-DF9B-406C-8F31-4683D96E46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F0F7E6C-C10A-4098-AED2-1E28A76EE4A1}" type="pres">
      <dgm:prSet presAssocID="{41F2BD97-DF9B-406C-8F31-4683D96E46FB}" presName="iconSpace" presStyleCnt="0"/>
      <dgm:spPr/>
    </dgm:pt>
    <dgm:pt modelId="{34AC5295-A1AD-4967-988F-E553CC6A7034}" type="pres">
      <dgm:prSet presAssocID="{41F2BD97-DF9B-406C-8F31-4683D96E46FB}" presName="parTx" presStyleLbl="revTx" presStyleIdx="6" presStyleCnt="8">
        <dgm:presLayoutVars>
          <dgm:chMax val="0"/>
          <dgm:chPref val="0"/>
        </dgm:presLayoutVars>
      </dgm:prSet>
      <dgm:spPr/>
    </dgm:pt>
    <dgm:pt modelId="{85C3F6B4-8D14-4B44-926C-D915C66BFBA0}" type="pres">
      <dgm:prSet presAssocID="{41F2BD97-DF9B-406C-8F31-4683D96E46FB}" presName="txSpace" presStyleCnt="0"/>
      <dgm:spPr/>
    </dgm:pt>
    <dgm:pt modelId="{3A631366-75D8-48FB-8861-61040E02DEF4}" type="pres">
      <dgm:prSet presAssocID="{41F2BD97-DF9B-406C-8F31-4683D96E46FB}" presName="desTx" presStyleLbl="revTx" presStyleIdx="7" presStyleCnt="8">
        <dgm:presLayoutVars/>
      </dgm:prSet>
      <dgm:spPr/>
    </dgm:pt>
  </dgm:ptLst>
  <dgm:cxnLst>
    <dgm:cxn modelId="{C9916E06-4692-46A1-8794-C2CBEE2576FD}" type="presOf" srcId="{5A679A57-52F0-44B9-AD37-0F5A724DD1E5}" destId="{041E0C52-D059-42BD-8314-D5EF7C0F9C1C}" srcOrd="0" destOrd="0" presId="urn:microsoft.com/office/officeart/2018/2/layout/IconLabelDescriptionList"/>
    <dgm:cxn modelId="{AF4CF521-EE90-4683-8833-D00ECCFED0A6}" type="presOf" srcId="{D25985F9-5640-41EB-B809-195BF946EC97}" destId="{3A631366-75D8-48FB-8861-61040E02DEF4}" srcOrd="0" destOrd="0" presId="urn:microsoft.com/office/officeart/2018/2/layout/IconLabelDescriptionList"/>
    <dgm:cxn modelId="{8F940F3C-C070-4C12-97DE-2451B191CD03}" srcId="{41F2BD97-DF9B-406C-8F31-4683D96E46FB}" destId="{D25985F9-5640-41EB-B809-195BF946EC97}" srcOrd="0" destOrd="0" parTransId="{70C0A8A3-3FE1-4CF0-ABA2-84FE2EAF41D7}" sibTransId="{7C634B0B-B518-48B9-A8C3-33BF94A739B2}"/>
    <dgm:cxn modelId="{8D72923D-8005-42D5-9C75-C92EE4F1309A}" type="presOf" srcId="{97928782-E736-403D-9C88-52925CE73F32}" destId="{6B661978-6C43-4D57-B54C-1F7F6A1CBADF}" srcOrd="0" destOrd="0" presId="urn:microsoft.com/office/officeart/2018/2/layout/IconLabelDescriptionList"/>
    <dgm:cxn modelId="{E140EB44-9712-477B-8371-7EF8C4D33BC0}" type="presOf" srcId="{484AE33E-470F-4F14-9870-5B32D0F41415}" destId="{39C752C6-30C9-4AE6-925A-4C6B5B7F9484}" srcOrd="0" destOrd="0" presId="urn:microsoft.com/office/officeart/2018/2/layout/IconLabelDescriptionList"/>
    <dgm:cxn modelId="{5B28A945-2D40-436C-B9B6-1F5A4022D512}" srcId="{97928782-E736-403D-9C88-52925CE73F32}" destId="{5A679A57-52F0-44B9-AD37-0F5A724DD1E5}" srcOrd="2" destOrd="0" parTransId="{C8B7E309-3983-42D4-9FEB-0DA0C89FF3AC}" sibTransId="{2B607D55-7B58-4EC4-BE1E-C10FB1613181}"/>
    <dgm:cxn modelId="{59D53148-E5DD-4BE2-8CB7-B44AFF5B8A91}" type="presOf" srcId="{97ACC4DC-F37C-4149-9FA0-B11E0F399599}" destId="{662DBBBD-EF37-4C87-B6C1-277545651C83}" srcOrd="0" destOrd="0" presId="urn:microsoft.com/office/officeart/2018/2/layout/IconLabelDescriptionList"/>
    <dgm:cxn modelId="{B2112F98-2B5F-4519-A8A8-0A5AEB98E07A}" srcId="{97928782-E736-403D-9C88-52925CE73F32}" destId="{97ACC4DC-F37C-4149-9FA0-B11E0F399599}" srcOrd="1" destOrd="0" parTransId="{C81D3BA2-C3F6-420F-B7B4-5BED48186ED5}" sibTransId="{47ABBFDB-643F-455D-A398-B0D759A97093}"/>
    <dgm:cxn modelId="{BB52DBA4-5622-4769-A37F-007EF06F318D}" srcId="{97928782-E736-403D-9C88-52925CE73F32}" destId="{41F2BD97-DF9B-406C-8F31-4683D96E46FB}" srcOrd="3" destOrd="0" parTransId="{5F858A4C-5C3B-4DEA-91EA-1B62EBB5C44F}" sibTransId="{F3174D64-A100-41F2-8477-460F6CE0DBDF}"/>
    <dgm:cxn modelId="{04C83AAA-5524-4350-AC8B-9284F1FEAA51}" type="presOf" srcId="{41F2BD97-DF9B-406C-8F31-4683D96E46FB}" destId="{34AC5295-A1AD-4967-988F-E553CC6A7034}" srcOrd="0" destOrd="0" presId="urn:microsoft.com/office/officeart/2018/2/layout/IconLabelDescriptionList"/>
    <dgm:cxn modelId="{99D2C4EB-7059-44D4-8232-C9CAC7C630DC}" srcId="{97928782-E736-403D-9C88-52925CE73F32}" destId="{484AE33E-470F-4F14-9870-5B32D0F41415}" srcOrd="0" destOrd="0" parTransId="{9B442D61-2891-4CEB-A382-BDA1E28BEAFC}" sibTransId="{7491C86C-3B36-4F2E-B166-2BE3019BC1BF}"/>
    <dgm:cxn modelId="{B55249E2-4F8C-4D50-88C3-73AC416D7CEA}" type="presParOf" srcId="{6B661978-6C43-4D57-B54C-1F7F6A1CBADF}" destId="{4A171872-8DC1-45F8-B6F8-E334CB29E4DC}" srcOrd="0" destOrd="0" presId="urn:microsoft.com/office/officeart/2018/2/layout/IconLabelDescriptionList"/>
    <dgm:cxn modelId="{73A56E8D-8201-4E60-A69D-A132514B210A}" type="presParOf" srcId="{4A171872-8DC1-45F8-B6F8-E334CB29E4DC}" destId="{B87AF6E5-D6B2-40AC-9FA3-E733395D7023}" srcOrd="0" destOrd="0" presId="urn:microsoft.com/office/officeart/2018/2/layout/IconLabelDescriptionList"/>
    <dgm:cxn modelId="{3254824E-0C51-47DF-A990-520971F3BAAB}" type="presParOf" srcId="{4A171872-8DC1-45F8-B6F8-E334CB29E4DC}" destId="{0761795A-6D4D-4525-9FEE-77B149F7DA60}" srcOrd="1" destOrd="0" presId="urn:microsoft.com/office/officeart/2018/2/layout/IconLabelDescriptionList"/>
    <dgm:cxn modelId="{301E6C32-B29F-4E2D-80D8-28215A370B7D}" type="presParOf" srcId="{4A171872-8DC1-45F8-B6F8-E334CB29E4DC}" destId="{39C752C6-30C9-4AE6-925A-4C6B5B7F9484}" srcOrd="2" destOrd="0" presId="urn:microsoft.com/office/officeart/2018/2/layout/IconLabelDescriptionList"/>
    <dgm:cxn modelId="{F977F942-2B9D-434C-BBAD-0ECB0018A37D}" type="presParOf" srcId="{4A171872-8DC1-45F8-B6F8-E334CB29E4DC}" destId="{FB585C51-D46D-4F7D-B14C-41CE5E7A93DF}" srcOrd="3" destOrd="0" presId="urn:microsoft.com/office/officeart/2018/2/layout/IconLabelDescriptionList"/>
    <dgm:cxn modelId="{4AC2E7C0-36DD-459E-BA6F-FD323ED6A609}" type="presParOf" srcId="{4A171872-8DC1-45F8-B6F8-E334CB29E4DC}" destId="{02FE5BBC-CED8-4EB1-9152-A84464A36DD9}" srcOrd="4" destOrd="0" presId="urn:microsoft.com/office/officeart/2018/2/layout/IconLabelDescriptionList"/>
    <dgm:cxn modelId="{85D27DDA-8DB4-4CF1-9DE5-44CE6D792F23}" type="presParOf" srcId="{6B661978-6C43-4D57-B54C-1F7F6A1CBADF}" destId="{0656030A-C741-4971-99BB-E06AFCA1BF08}" srcOrd="1" destOrd="0" presId="urn:microsoft.com/office/officeart/2018/2/layout/IconLabelDescriptionList"/>
    <dgm:cxn modelId="{AAFD3F8D-8BF0-41A8-BC37-3D61E709BAC7}" type="presParOf" srcId="{6B661978-6C43-4D57-B54C-1F7F6A1CBADF}" destId="{4DD9AE40-785A-4279-AC7A-3BD781FC80C2}" srcOrd="2" destOrd="0" presId="urn:microsoft.com/office/officeart/2018/2/layout/IconLabelDescriptionList"/>
    <dgm:cxn modelId="{C2812F9E-15BB-4219-B56F-CD2749DED4C3}" type="presParOf" srcId="{4DD9AE40-785A-4279-AC7A-3BD781FC80C2}" destId="{825ECE60-5359-4145-9C22-42D9F524D763}" srcOrd="0" destOrd="0" presId="urn:microsoft.com/office/officeart/2018/2/layout/IconLabelDescriptionList"/>
    <dgm:cxn modelId="{086D8047-4626-42FC-A88A-751DFD6829EA}" type="presParOf" srcId="{4DD9AE40-785A-4279-AC7A-3BD781FC80C2}" destId="{419C10BC-13F3-4C4F-8DF7-166813820571}" srcOrd="1" destOrd="0" presId="urn:microsoft.com/office/officeart/2018/2/layout/IconLabelDescriptionList"/>
    <dgm:cxn modelId="{3024B2BF-9B4B-4E0C-B038-125F09D2E26C}" type="presParOf" srcId="{4DD9AE40-785A-4279-AC7A-3BD781FC80C2}" destId="{662DBBBD-EF37-4C87-B6C1-277545651C83}" srcOrd="2" destOrd="0" presId="urn:microsoft.com/office/officeart/2018/2/layout/IconLabelDescriptionList"/>
    <dgm:cxn modelId="{83479D56-9392-437D-A199-9036B3970F70}" type="presParOf" srcId="{4DD9AE40-785A-4279-AC7A-3BD781FC80C2}" destId="{7523D6FF-1586-4BA4-AA4A-F1E913054994}" srcOrd="3" destOrd="0" presId="urn:microsoft.com/office/officeart/2018/2/layout/IconLabelDescriptionList"/>
    <dgm:cxn modelId="{77E1B1A5-9911-4CB7-B7DD-917AA4A034B5}" type="presParOf" srcId="{4DD9AE40-785A-4279-AC7A-3BD781FC80C2}" destId="{9F8DACF4-6439-4B8C-B524-E8EF6EF4BFA5}" srcOrd="4" destOrd="0" presId="urn:microsoft.com/office/officeart/2018/2/layout/IconLabelDescriptionList"/>
    <dgm:cxn modelId="{B634F256-3DF8-4A2D-88F1-251B6AFFC06C}" type="presParOf" srcId="{6B661978-6C43-4D57-B54C-1F7F6A1CBADF}" destId="{655C3641-31DF-4C8E-AB49-43DA6B1E4611}" srcOrd="3" destOrd="0" presId="urn:microsoft.com/office/officeart/2018/2/layout/IconLabelDescriptionList"/>
    <dgm:cxn modelId="{D1C864A2-D5AC-4A0C-90A2-35AB8D021EE1}" type="presParOf" srcId="{6B661978-6C43-4D57-B54C-1F7F6A1CBADF}" destId="{5ACD1223-5D99-434C-9438-2E40695BA0E9}" srcOrd="4" destOrd="0" presId="urn:microsoft.com/office/officeart/2018/2/layout/IconLabelDescriptionList"/>
    <dgm:cxn modelId="{78DF64B2-8358-41F6-A1AB-9560C4ECA895}" type="presParOf" srcId="{5ACD1223-5D99-434C-9438-2E40695BA0E9}" destId="{8C0451A6-C1B7-419D-8A45-3EE8ACA6C70D}" srcOrd="0" destOrd="0" presId="urn:microsoft.com/office/officeart/2018/2/layout/IconLabelDescriptionList"/>
    <dgm:cxn modelId="{F2B61E45-A05D-4602-B79C-AC2BF9D35AB4}" type="presParOf" srcId="{5ACD1223-5D99-434C-9438-2E40695BA0E9}" destId="{002FDFDE-8DC3-48B3-A139-414A11A121BF}" srcOrd="1" destOrd="0" presId="urn:microsoft.com/office/officeart/2018/2/layout/IconLabelDescriptionList"/>
    <dgm:cxn modelId="{CD8EA0AF-169D-4032-A7B8-3D4A37CAA02E}" type="presParOf" srcId="{5ACD1223-5D99-434C-9438-2E40695BA0E9}" destId="{041E0C52-D059-42BD-8314-D5EF7C0F9C1C}" srcOrd="2" destOrd="0" presId="urn:microsoft.com/office/officeart/2018/2/layout/IconLabelDescriptionList"/>
    <dgm:cxn modelId="{C77D2338-1352-4E1B-A728-AC52F7D9A4A9}" type="presParOf" srcId="{5ACD1223-5D99-434C-9438-2E40695BA0E9}" destId="{89F2E8E8-F5F7-41BA-9A24-F43F41FB497E}" srcOrd="3" destOrd="0" presId="urn:microsoft.com/office/officeart/2018/2/layout/IconLabelDescriptionList"/>
    <dgm:cxn modelId="{23C864DE-E81B-4465-B550-71251878AA20}" type="presParOf" srcId="{5ACD1223-5D99-434C-9438-2E40695BA0E9}" destId="{437641CD-BC07-47B3-93CB-4F090EE1B9B8}" srcOrd="4" destOrd="0" presId="urn:microsoft.com/office/officeart/2018/2/layout/IconLabelDescriptionList"/>
    <dgm:cxn modelId="{5C9E968F-53CD-4A91-B8FE-00AFE54BE949}" type="presParOf" srcId="{6B661978-6C43-4D57-B54C-1F7F6A1CBADF}" destId="{404C9DF6-F0E7-43B3-AC43-48832B704344}" srcOrd="5" destOrd="0" presId="urn:microsoft.com/office/officeart/2018/2/layout/IconLabelDescriptionList"/>
    <dgm:cxn modelId="{E53D2BEF-5013-49CD-A623-43130ED9FFE8}" type="presParOf" srcId="{6B661978-6C43-4D57-B54C-1F7F6A1CBADF}" destId="{4DD6D310-B09D-4F8B-A180-53306B554B61}" srcOrd="6" destOrd="0" presId="urn:microsoft.com/office/officeart/2018/2/layout/IconLabelDescriptionList"/>
    <dgm:cxn modelId="{C822C2B5-4907-4704-8040-14A7226421BF}" type="presParOf" srcId="{4DD6D310-B09D-4F8B-A180-53306B554B61}" destId="{76B0FD36-6353-4386-A45E-F5B0533B2F74}" srcOrd="0" destOrd="0" presId="urn:microsoft.com/office/officeart/2018/2/layout/IconLabelDescriptionList"/>
    <dgm:cxn modelId="{9740DA5D-7CA2-4479-A064-DB4F35D4E6BC}" type="presParOf" srcId="{4DD6D310-B09D-4F8B-A180-53306B554B61}" destId="{1F0F7E6C-C10A-4098-AED2-1E28A76EE4A1}" srcOrd="1" destOrd="0" presId="urn:microsoft.com/office/officeart/2018/2/layout/IconLabelDescriptionList"/>
    <dgm:cxn modelId="{84A73685-B039-411B-B18E-A26FFFA468CA}" type="presParOf" srcId="{4DD6D310-B09D-4F8B-A180-53306B554B61}" destId="{34AC5295-A1AD-4967-988F-E553CC6A7034}" srcOrd="2" destOrd="0" presId="urn:microsoft.com/office/officeart/2018/2/layout/IconLabelDescriptionList"/>
    <dgm:cxn modelId="{9E86E1F5-35C9-4B77-8564-072A65099CF1}" type="presParOf" srcId="{4DD6D310-B09D-4F8B-A180-53306B554B61}" destId="{85C3F6B4-8D14-4B44-926C-D915C66BFBA0}" srcOrd="3" destOrd="0" presId="urn:microsoft.com/office/officeart/2018/2/layout/IconLabelDescriptionList"/>
    <dgm:cxn modelId="{F6A75295-1EC4-4871-B7E4-8182D3A2A928}" type="presParOf" srcId="{4DD6D310-B09D-4F8B-A180-53306B554B61}" destId="{3A631366-75D8-48FB-8861-61040E02DEF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C5B49B-B503-4533-8031-A4B2A7F26E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2D617A5-7939-4E9B-812B-DADB170035EE}">
      <dgm:prSet/>
      <dgm:spPr/>
      <dgm:t>
        <a:bodyPr/>
        <a:lstStyle/>
        <a:p>
          <a:r>
            <a:rPr lang="en-US" dirty="0"/>
            <a:t>Service domains:</a:t>
          </a:r>
        </a:p>
      </dgm:t>
    </dgm:pt>
    <dgm:pt modelId="{FBB7F1AB-6FCB-4E75-84DA-CD13C06865D3}" type="parTrans" cxnId="{7DC26130-5FA1-4CD8-A45E-9E49F7AAA32C}">
      <dgm:prSet/>
      <dgm:spPr/>
      <dgm:t>
        <a:bodyPr/>
        <a:lstStyle/>
        <a:p>
          <a:endParaRPr lang="en-US"/>
        </a:p>
      </dgm:t>
    </dgm:pt>
    <dgm:pt modelId="{8A5A563F-C699-4F6B-B5F7-0AEBB813A904}" type="sibTrans" cxnId="{7DC26130-5FA1-4CD8-A45E-9E49F7AAA32C}">
      <dgm:prSet/>
      <dgm:spPr/>
      <dgm:t>
        <a:bodyPr/>
        <a:lstStyle/>
        <a:p>
          <a:endParaRPr lang="en-US"/>
        </a:p>
      </dgm:t>
    </dgm:pt>
    <dgm:pt modelId="{F4AC1F3C-B2E8-46AC-A0B2-83021B95DFAA}">
      <dgm:prSet/>
      <dgm:spPr/>
      <dgm:t>
        <a:bodyPr/>
        <a:lstStyle/>
        <a:p>
          <a:r>
            <a:rPr lang="en-US"/>
            <a:t>Compute</a:t>
          </a:r>
        </a:p>
      </dgm:t>
    </dgm:pt>
    <dgm:pt modelId="{C5589937-6986-47CC-9208-8964FA9F4217}" type="parTrans" cxnId="{09A7A462-1565-4900-AC98-9D9DC3C4B189}">
      <dgm:prSet/>
      <dgm:spPr/>
      <dgm:t>
        <a:bodyPr/>
        <a:lstStyle/>
        <a:p>
          <a:endParaRPr lang="en-US"/>
        </a:p>
      </dgm:t>
    </dgm:pt>
    <dgm:pt modelId="{2215DA8B-94CB-474D-8EF3-9D783FC84777}" type="sibTrans" cxnId="{09A7A462-1565-4900-AC98-9D9DC3C4B189}">
      <dgm:prSet/>
      <dgm:spPr/>
      <dgm:t>
        <a:bodyPr/>
        <a:lstStyle/>
        <a:p>
          <a:endParaRPr lang="en-US"/>
        </a:p>
      </dgm:t>
    </dgm:pt>
    <dgm:pt modelId="{B995826E-55AE-4CBC-BF05-EFEDFC09E9C3}">
      <dgm:prSet/>
      <dgm:spPr/>
      <dgm:t>
        <a:bodyPr/>
        <a:lstStyle/>
        <a:p>
          <a:r>
            <a:rPr lang="en-US"/>
            <a:t>Migration</a:t>
          </a:r>
        </a:p>
      </dgm:t>
    </dgm:pt>
    <dgm:pt modelId="{74B56488-D1BD-4396-B883-39FCE06CB482}" type="parTrans" cxnId="{43581C94-F2CC-4BF1-8245-BC0D11040398}">
      <dgm:prSet/>
      <dgm:spPr/>
      <dgm:t>
        <a:bodyPr/>
        <a:lstStyle/>
        <a:p>
          <a:endParaRPr lang="en-US"/>
        </a:p>
      </dgm:t>
    </dgm:pt>
    <dgm:pt modelId="{11FB9DB8-A45E-4561-81CD-88B6DFF26E83}" type="sibTrans" cxnId="{43581C94-F2CC-4BF1-8245-BC0D11040398}">
      <dgm:prSet/>
      <dgm:spPr/>
      <dgm:t>
        <a:bodyPr/>
        <a:lstStyle/>
        <a:p>
          <a:endParaRPr lang="en-US"/>
        </a:p>
      </dgm:t>
    </dgm:pt>
    <dgm:pt modelId="{AF7D0437-17F8-49B2-875F-05881C6D4AE8}">
      <dgm:prSet/>
      <dgm:spPr/>
      <dgm:t>
        <a:bodyPr/>
        <a:lstStyle/>
        <a:p>
          <a:r>
            <a:rPr lang="en-US" dirty="0"/>
            <a:t>Storage</a:t>
          </a:r>
        </a:p>
      </dgm:t>
    </dgm:pt>
    <dgm:pt modelId="{1C519D27-AD71-4B59-B5CC-9F70582D1C3F}" type="parTrans" cxnId="{1EECA068-CE78-4F8D-9BD7-BBFAD9296BD4}">
      <dgm:prSet/>
      <dgm:spPr/>
      <dgm:t>
        <a:bodyPr/>
        <a:lstStyle/>
        <a:p>
          <a:endParaRPr lang="en-US"/>
        </a:p>
      </dgm:t>
    </dgm:pt>
    <dgm:pt modelId="{8E504D5E-E653-4A81-A261-D471C891E269}" type="sibTrans" cxnId="{1EECA068-CE78-4F8D-9BD7-BBFAD9296BD4}">
      <dgm:prSet/>
      <dgm:spPr/>
      <dgm:t>
        <a:bodyPr/>
        <a:lstStyle/>
        <a:p>
          <a:endParaRPr lang="en-US"/>
        </a:p>
      </dgm:t>
    </dgm:pt>
    <dgm:pt modelId="{FE81E0DF-6D9D-4641-9514-0C2D65B7453F}">
      <dgm:prSet/>
      <dgm:spPr/>
      <dgm:t>
        <a:bodyPr/>
        <a:lstStyle/>
        <a:p>
          <a:r>
            <a:rPr lang="en-US"/>
            <a:t>Database</a:t>
          </a:r>
        </a:p>
      </dgm:t>
    </dgm:pt>
    <dgm:pt modelId="{C5DB2299-7E55-4C34-AE19-2C3D2D2F866F}" type="parTrans" cxnId="{58D44C27-BCFD-4E18-ACD9-80BF6BDB55E3}">
      <dgm:prSet/>
      <dgm:spPr/>
      <dgm:t>
        <a:bodyPr/>
        <a:lstStyle/>
        <a:p>
          <a:endParaRPr lang="en-US"/>
        </a:p>
      </dgm:t>
    </dgm:pt>
    <dgm:pt modelId="{2DDB2AE0-E1C7-4C81-946C-76D80A1ADB67}" type="sibTrans" cxnId="{58D44C27-BCFD-4E18-ACD9-80BF6BDB55E3}">
      <dgm:prSet/>
      <dgm:spPr/>
      <dgm:t>
        <a:bodyPr/>
        <a:lstStyle/>
        <a:p>
          <a:endParaRPr lang="en-US"/>
        </a:p>
      </dgm:t>
    </dgm:pt>
    <dgm:pt modelId="{87D7811D-38B1-441F-940A-1C9B11807502}">
      <dgm:prSet/>
      <dgm:spPr/>
      <dgm:t>
        <a:bodyPr/>
        <a:lstStyle/>
        <a:p>
          <a:r>
            <a:rPr lang="en-US" dirty="0"/>
            <a:t>Security, Identity, &amp; Compliance</a:t>
          </a:r>
        </a:p>
      </dgm:t>
    </dgm:pt>
    <dgm:pt modelId="{90B6E7B0-F565-4056-BA6E-49F2DB59F80F}" type="parTrans" cxnId="{14ABDD8C-0F55-4A0F-9649-ED7527ABE475}">
      <dgm:prSet/>
      <dgm:spPr/>
      <dgm:t>
        <a:bodyPr/>
        <a:lstStyle/>
        <a:p>
          <a:endParaRPr lang="en-US"/>
        </a:p>
      </dgm:t>
    </dgm:pt>
    <dgm:pt modelId="{EB3FE3A6-5793-4109-A4CC-6A2F7DD53836}" type="sibTrans" cxnId="{14ABDD8C-0F55-4A0F-9649-ED7527ABE475}">
      <dgm:prSet/>
      <dgm:spPr/>
      <dgm:t>
        <a:bodyPr/>
        <a:lstStyle/>
        <a:p>
          <a:endParaRPr lang="en-US"/>
        </a:p>
      </dgm:t>
    </dgm:pt>
    <dgm:pt modelId="{AA259C75-846D-4EA3-9DCE-AD5ECC4AC2F3}">
      <dgm:prSet/>
      <dgm:spPr/>
      <dgm:t>
        <a:bodyPr/>
        <a:lstStyle/>
        <a:p>
          <a:r>
            <a:rPr lang="en-US"/>
            <a:t>Networking/Content Delivery</a:t>
          </a:r>
        </a:p>
      </dgm:t>
    </dgm:pt>
    <dgm:pt modelId="{80AF5515-44AC-4509-9E43-C949D99115BF}" type="parTrans" cxnId="{B49D1E5B-F42C-4DC6-B671-FD78177E82A5}">
      <dgm:prSet/>
      <dgm:spPr/>
      <dgm:t>
        <a:bodyPr/>
        <a:lstStyle/>
        <a:p>
          <a:endParaRPr lang="en-US"/>
        </a:p>
      </dgm:t>
    </dgm:pt>
    <dgm:pt modelId="{F5F0BF12-E0FD-4229-ABDC-CFD08DC76B85}" type="sibTrans" cxnId="{B49D1E5B-F42C-4DC6-B671-FD78177E82A5}">
      <dgm:prSet/>
      <dgm:spPr/>
      <dgm:t>
        <a:bodyPr/>
        <a:lstStyle/>
        <a:p>
          <a:endParaRPr lang="en-US"/>
        </a:p>
      </dgm:t>
    </dgm:pt>
    <dgm:pt modelId="{8912EF9A-C8FF-45CB-9439-62C4CF9A7C50}">
      <dgm:prSet/>
      <dgm:spPr/>
      <dgm:t>
        <a:bodyPr/>
        <a:lstStyle/>
        <a:p>
          <a:r>
            <a:rPr lang="en-US"/>
            <a:t>Management Tools</a:t>
          </a:r>
        </a:p>
      </dgm:t>
    </dgm:pt>
    <dgm:pt modelId="{3E922DE5-2F8F-453A-B6F2-6C5CA5EB1A3B}" type="parTrans" cxnId="{482BFDA6-77AB-4297-A91F-DAB587178D3F}">
      <dgm:prSet/>
      <dgm:spPr/>
      <dgm:t>
        <a:bodyPr/>
        <a:lstStyle/>
        <a:p>
          <a:endParaRPr lang="en-US"/>
        </a:p>
      </dgm:t>
    </dgm:pt>
    <dgm:pt modelId="{FAA592E2-3DBC-47B6-9DF4-7CC48E17C7BD}" type="sibTrans" cxnId="{482BFDA6-77AB-4297-A91F-DAB587178D3F}">
      <dgm:prSet/>
      <dgm:spPr/>
      <dgm:t>
        <a:bodyPr/>
        <a:lstStyle/>
        <a:p>
          <a:endParaRPr lang="en-US"/>
        </a:p>
      </dgm:t>
    </dgm:pt>
    <dgm:pt modelId="{6C13ADF7-5498-4D06-9240-7D426E665864}">
      <dgm:prSet/>
      <dgm:spPr/>
      <dgm:t>
        <a:bodyPr/>
        <a:lstStyle/>
        <a:p>
          <a:r>
            <a:rPr lang="en-US" dirty="0"/>
            <a:t>Messages</a:t>
          </a:r>
        </a:p>
      </dgm:t>
    </dgm:pt>
    <dgm:pt modelId="{DAAFF397-3EEA-4188-8369-E252B86C5125}" type="parTrans" cxnId="{6674FF18-A8E3-4409-9B84-0BA89E4A371B}">
      <dgm:prSet/>
      <dgm:spPr/>
      <dgm:t>
        <a:bodyPr/>
        <a:lstStyle/>
        <a:p>
          <a:endParaRPr lang="en-US"/>
        </a:p>
      </dgm:t>
    </dgm:pt>
    <dgm:pt modelId="{13735FC7-927E-4596-A4A0-D12C000ACA7D}" type="sibTrans" cxnId="{6674FF18-A8E3-4409-9B84-0BA89E4A371B}">
      <dgm:prSet/>
      <dgm:spPr/>
      <dgm:t>
        <a:bodyPr/>
        <a:lstStyle/>
        <a:p>
          <a:endParaRPr lang="en-US"/>
        </a:p>
      </dgm:t>
    </dgm:pt>
    <dgm:pt modelId="{78156080-FB89-4E4B-A139-7249DCDC5615}">
      <dgm:prSet/>
      <dgm:spPr/>
      <dgm:t>
        <a:bodyPr/>
        <a:lstStyle/>
        <a:p>
          <a:r>
            <a:rPr lang="en-US" dirty="0"/>
            <a:t>Analytics</a:t>
          </a:r>
        </a:p>
      </dgm:t>
    </dgm:pt>
    <dgm:pt modelId="{8DD62346-E8E2-4371-9AB7-89CA56323AA1}" type="parTrans" cxnId="{2E0FEF3B-FDA6-4395-833F-A42857F523C3}">
      <dgm:prSet/>
      <dgm:spPr/>
      <dgm:t>
        <a:bodyPr/>
        <a:lstStyle/>
        <a:p>
          <a:endParaRPr lang="en-US"/>
        </a:p>
      </dgm:t>
    </dgm:pt>
    <dgm:pt modelId="{C642876B-267D-4B34-8BE1-E8FFF8B6E8B6}" type="sibTrans" cxnId="{2E0FEF3B-FDA6-4395-833F-A42857F523C3}">
      <dgm:prSet/>
      <dgm:spPr/>
      <dgm:t>
        <a:bodyPr/>
        <a:lstStyle/>
        <a:p>
          <a:endParaRPr lang="en-US"/>
        </a:p>
      </dgm:t>
    </dgm:pt>
    <dgm:pt modelId="{322A6E65-D769-4BC2-9525-C0939D8E1E0B}">
      <dgm:prSet/>
      <dgm:spPr/>
      <dgm:t>
        <a:bodyPr/>
        <a:lstStyle/>
        <a:p>
          <a:r>
            <a:rPr lang="en-US" dirty="0"/>
            <a:t>Machine Learning and AI</a:t>
          </a:r>
        </a:p>
      </dgm:t>
    </dgm:pt>
    <dgm:pt modelId="{80662870-0D89-4530-A212-B8A7FD029190}" type="parTrans" cxnId="{79357541-FD5C-4EF3-BD21-6A8C06031391}">
      <dgm:prSet/>
      <dgm:spPr/>
      <dgm:t>
        <a:bodyPr/>
        <a:lstStyle/>
        <a:p>
          <a:endParaRPr lang="en-US"/>
        </a:p>
      </dgm:t>
    </dgm:pt>
    <dgm:pt modelId="{878EE586-F009-4046-B57D-107FE7076ADC}" type="sibTrans" cxnId="{79357541-FD5C-4EF3-BD21-6A8C06031391}">
      <dgm:prSet/>
      <dgm:spPr/>
      <dgm:t>
        <a:bodyPr/>
        <a:lstStyle/>
        <a:p>
          <a:endParaRPr lang="en-US"/>
        </a:p>
      </dgm:t>
    </dgm:pt>
    <dgm:pt modelId="{032CF9E0-09F0-4C28-92BE-E28B04DA2E9C}">
      <dgm:prSet/>
      <dgm:spPr/>
      <dgm:t>
        <a:bodyPr/>
        <a:lstStyle/>
        <a:p>
          <a:r>
            <a:rPr lang="en-US" dirty="0"/>
            <a:t>Internet of Things</a:t>
          </a:r>
        </a:p>
      </dgm:t>
    </dgm:pt>
    <dgm:pt modelId="{32A1283E-33C1-4BEB-A63B-B31229A729BF}" type="parTrans" cxnId="{8127A795-5AEA-4EF2-A694-54AE05E9934D}">
      <dgm:prSet/>
      <dgm:spPr/>
      <dgm:t>
        <a:bodyPr/>
        <a:lstStyle/>
        <a:p>
          <a:endParaRPr lang="en-US"/>
        </a:p>
      </dgm:t>
    </dgm:pt>
    <dgm:pt modelId="{AEA2A38A-AA8E-447B-A50B-AC59B9D63292}" type="sibTrans" cxnId="{8127A795-5AEA-4EF2-A694-54AE05E9934D}">
      <dgm:prSet/>
      <dgm:spPr/>
      <dgm:t>
        <a:bodyPr/>
        <a:lstStyle/>
        <a:p>
          <a:endParaRPr lang="en-US"/>
        </a:p>
      </dgm:t>
    </dgm:pt>
    <dgm:pt modelId="{784DE0C0-F865-4ED5-AD40-6DEDDBA39ADA}" type="pres">
      <dgm:prSet presAssocID="{02C5B49B-B503-4533-8031-A4B2A7F26EE5}" presName="vert0" presStyleCnt="0">
        <dgm:presLayoutVars>
          <dgm:dir/>
          <dgm:animOne val="branch"/>
          <dgm:animLvl val="lvl"/>
        </dgm:presLayoutVars>
      </dgm:prSet>
      <dgm:spPr/>
    </dgm:pt>
    <dgm:pt modelId="{F33CF13C-A7A3-437B-A352-61BF8E77A9F8}" type="pres">
      <dgm:prSet presAssocID="{D2D617A5-7939-4E9B-812B-DADB170035EE}" presName="thickLine" presStyleLbl="alignNode1" presStyleIdx="0" presStyleCnt="1"/>
      <dgm:spPr/>
    </dgm:pt>
    <dgm:pt modelId="{AB24A374-ACEB-4776-8372-47A69831DFA9}" type="pres">
      <dgm:prSet presAssocID="{D2D617A5-7939-4E9B-812B-DADB170035EE}" presName="horz1" presStyleCnt="0"/>
      <dgm:spPr/>
    </dgm:pt>
    <dgm:pt modelId="{6CFA841A-5497-47C1-8BC5-E7A3CD7930F1}" type="pres">
      <dgm:prSet presAssocID="{D2D617A5-7939-4E9B-812B-DADB170035EE}" presName="tx1" presStyleLbl="revTx" presStyleIdx="0" presStyleCnt="12"/>
      <dgm:spPr/>
    </dgm:pt>
    <dgm:pt modelId="{FF7C8BA0-89C1-4572-AF09-CB465B5DE0E9}" type="pres">
      <dgm:prSet presAssocID="{D2D617A5-7939-4E9B-812B-DADB170035EE}" presName="vert1" presStyleCnt="0"/>
      <dgm:spPr/>
    </dgm:pt>
    <dgm:pt modelId="{CB94CC50-2C97-499E-BD30-3AD1485B8D9C}" type="pres">
      <dgm:prSet presAssocID="{F4AC1F3C-B2E8-46AC-A0B2-83021B95DFAA}" presName="vertSpace2a" presStyleCnt="0"/>
      <dgm:spPr/>
    </dgm:pt>
    <dgm:pt modelId="{85E6D311-5FCF-4A10-9EE5-41E14EB55BCD}" type="pres">
      <dgm:prSet presAssocID="{F4AC1F3C-B2E8-46AC-A0B2-83021B95DFAA}" presName="horz2" presStyleCnt="0"/>
      <dgm:spPr/>
    </dgm:pt>
    <dgm:pt modelId="{40BEE393-481A-4810-BF54-0063A95B7F87}" type="pres">
      <dgm:prSet presAssocID="{F4AC1F3C-B2E8-46AC-A0B2-83021B95DFAA}" presName="horzSpace2" presStyleCnt="0"/>
      <dgm:spPr/>
    </dgm:pt>
    <dgm:pt modelId="{BB74EE4E-B768-4BF6-9182-2B56E0733ADC}" type="pres">
      <dgm:prSet presAssocID="{F4AC1F3C-B2E8-46AC-A0B2-83021B95DFAA}" presName="tx2" presStyleLbl="revTx" presStyleIdx="1" presStyleCnt="12"/>
      <dgm:spPr/>
    </dgm:pt>
    <dgm:pt modelId="{4EBB8B77-6561-4FD7-B9A0-71514ABBB58C}" type="pres">
      <dgm:prSet presAssocID="{F4AC1F3C-B2E8-46AC-A0B2-83021B95DFAA}" presName="vert2" presStyleCnt="0"/>
      <dgm:spPr/>
    </dgm:pt>
    <dgm:pt modelId="{684F6242-988B-470A-804B-CE4BB60CD873}" type="pres">
      <dgm:prSet presAssocID="{F4AC1F3C-B2E8-46AC-A0B2-83021B95DFAA}" presName="thinLine2b" presStyleLbl="callout" presStyleIdx="0" presStyleCnt="11"/>
      <dgm:spPr/>
    </dgm:pt>
    <dgm:pt modelId="{40DA0557-2E0B-4D19-BC05-342E2D9004D0}" type="pres">
      <dgm:prSet presAssocID="{F4AC1F3C-B2E8-46AC-A0B2-83021B95DFAA}" presName="vertSpace2b" presStyleCnt="0"/>
      <dgm:spPr/>
    </dgm:pt>
    <dgm:pt modelId="{1F31C38D-06C6-48F3-8956-605AC0696B3B}" type="pres">
      <dgm:prSet presAssocID="{B995826E-55AE-4CBC-BF05-EFEDFC09E9C3}" presName="horz2" presStyleCnt="0"/>
      <dgm:spPr/>
    </dgm:pt>
    <dgm:pt modelId="{11FE6283-6E19-467B-A625-E9228FC626AA}" type="pres">
      <dgm:prSet presAssocID="{B995826E-55AE-4CBC-BF05-EFEDFC09E9C3}" presName="horzSpace2" presStyleCnt="0"/>
      <dgm:spPr/>
    </dgm:pt>
    <dgm:pt modelId="{65594224-EE71-4B6B-9BF3-9A786791F51E}" type="pres">
      <dgm:prSet presAssocID="{B995826E-55AE-4CBC-BF05-EFEDFC09E9C3}" presName="tx2" presStyleLbl="revTx" presStyleIdx="2" presStyleCnt="12"/>
      <dgm:spPr/>
    </dgm:pt>
    <dgm:pt modelId="{949EDCD9-D18D-40BA-8E19-6316409C6E0F}" type="pres">
      <dgm:prSet presAssocID="{B995826E-55AE-4CBC-BF05-EFEDFC09E9C3}" presName="vert2" presStyleCnt="0"/>
      <dgm:spPr/>
    </dgm:pt>
    <dgm:pt modelId="{60749C42-DC33-4AA2-A400-8CAC649B0709}" type="pres">
      <dgm:prSet presAssocID="{B995826E-55AE-4CBC-BF05-EFEDFC09E9C3}" presName="thinLine2b" presStyleLbl="callout" presStyleIdx="1" presStyleCnt="11"/>
      <dgm:spPr/>
    </dgm:pt>
    <dgm:pt modelId="{442A6A76-1B49-4532-AF5D-98E5A6F4C674}" type="pres">
      <dgm:prSet presAssocID="{B995826E-55AE-4CBC-BF05-EFEDFC09E9C3}" presName="vertSpace2b" presStyleCnt="0"/>
      <dgm:spPr/>
    </dgm:pt>
    <dgm:pt modelId="{4AF1DB63-4E24-4B92-AAB2-2CABF7685D90}" type="pres">
      <dgm:prSet presAssocID="{AF7D0437-17F8-49B2-875F-05881C6D4AE8}" presName="horz2" presStyleCnt="0"/>
      <dgm:spPr/>
    </dgm:pt>
    <dgm:pt modelId="{007A74DA-6DBF-4D56-88A1-2CF7F771434E}" type="pres">
      <dgm:prSet presAssocID="{AF7D0437-17F8-49B2-875F-05881C6D4AE8}" presName="horzSpace2" presStyleCnt="0"/>
      <dgm:spPr/>
    </dgm:pt>
    <dgm:pt modelId="{608BE72D-8B7C-4D25-82D3-EB14B3B67388}" type="pres">
      <dgm:prSet presAssocID="{AF7D0437-17F8-49B2-875F-05881C6D4AE8}" presName="tx2" presStyleLbl="revTx" presStyleIdx="3" presStyleCnt="12"/>
      <dgm:spPr/>
    </dgm:pt>
    <dgm:pt modelId="{E18C3D60-F5CC-465C-A05D-82B955658EE2}" type="pres">
      <dgm:prSet presAssocID="{AF7D0437-17F8-49B2-875F-05881C6D4AE8}" presName="vert2" presStyleCnt="0"/>
      <dgm:spPr/>
    </dgm:pt>
    <dgm:pt modelId="{4F05F0B0-84C2-40C9-9C97-68BFFC8D3834}" type="pres">
      <dgm:prSet presAssocID="{AF7D0437-17F8-49B2-875F-05881C6D4AE8}" presName="thinLine2b" presStyleLbl="callout" presStyleIdx="2" presStyleCnt="11"/>
      <dgm:spPr/>
    </dgm:pt>
    <dgm:pt modelId="{8FE2B8CD-098F-4574-A508-76E4508C44BA}" type="pres">
      <dgm:prSet presAssocID="{AF7D0437-17F8-49B2-875F-05881C6D4AE8}" presName="vertSpace2b" presStyleCnt="0"/>
      <dgm:spPr/>
    </dgm:pt>
    <dgm:pt modelId="{B2490F76-5D4A-4139-9D0D-01B4055C11EF}" type="pres">
      <dgm:prSet presAssocID="{FE81E0DF-6D9D-4641-9514-0C2D65B7453F}" presName="horz2" presStyleCnt="0"/>
      <dgm:spPr/>
    </dgm:pt>
    <dgm:pt modelId="{67C5C341-51CD-486E-A2F9-7A0096057317}" type="pres">
      <dgm:prSet presAssocID="{FE81E0DF-6D9D-4641-9514-0C2D65B7453F}" presName="horzSpace2" presStyleCnt="0"/>
      <dgm:spPr/>
    </dgm:pt>
    <dgm:pt modelId="{7E3F1942-D6CF-4AA0-B866-1993B6BB596A}" type="pres">
      <dgm:prSet presAssocID="{FE81E0DF-6D9D-4641-9514-0C2D65B7453F}" presName="tx2" presStyleLbl="revTx" presStyleIdx="4" presStyleCnt="12"/>
      <dgm:spPr/>
    </dgm:pt>
    <dgm:pt modelId="{F1AD8213-9DEE-4ADA-B564-1AD8FF2C5B25}" type="pres">
      <dgm:prSet presAssocID="{FE81E0DF-6D9D-4641-9514-0C2D65B7453F}" presName="vert2" presStyleCnt="0"/>
      <dgm:spPr/>
    </dgm:pt>
    <dgm:pt modelId="{6C33040C-FB9F-4FCF-9742-95C982CDDF0D}" type="pres">
      <dgm:prSet presAssocID="{FE81E0DF-6D9D-4641-9514-0C2D65B7453F}" presName="thinLine2b" presStyleLbl="callout" presStyleIdx="3" presStyleCnt="11"/>
      <dgm:spPr/>
    </dgm:pt>
    <dgm:pt modelId="{8000E02A-CC85-4A3B-ABC2-3A4101E5E48C}" type="pres">
      <dgm:prSet presAssocID="{FE81E0DF-6D9D-4641-9514-0C2D65B7453F}" presName="vertSpace2b" presStyleCnt="0"/>
      <dgm:spPr/>
    </dgm:pt>
    <dgm:pt modelId="{84F8A0FF-C77B-4C0C-9257-F5400616DF41}" type="pres">
      <dgm:prSet presAssocID="{87D7811D-38B1-441F-940A-1C9B11807502}" presName="horz2" presStyleCnt="0"/>
      <dgm:spPr/>
    </dgm:pt>
    <dgm:pt modelId="{4C1D5678-E0F3-4525-9EB1-0801808D0286}" type="pres">
      <dgm:prSet presAssocID="{87D7811D-38B1-441F-940A-1C9B11807502}" presName="horzSpace2" presStyleCnt="0"/>
      <dgm:spPr/>
    </dgm:pt>
    <dgm:pt modelId="{0736742C-267D-484C-91B7-DD06A92D1873}" type="pres">
      <dgm:prSet presAssocID="{87D7811D-38B1-441F-940A-1C9B11807502}" presName="tx2" presStyleLbl="revTx" presStyleIdx="5" presStyleCnt="12"/>
      <dgm:spPr/>
    </dgm:pt>
    <dgm:pt modelId="{BAF574EC-8E7C-4FD1-AB7F-B2DF24950794}" type="pres">
      <dgm:prSet presAssocID="{87D7811D-38B1-441F-940A-1C9B11807502}" presName="vert2" presStyleCnt="0"/>
      <dgm:spPr/>
    </dgm:pt>
    <dgm:pt modelId="{7A06B139-3927-4006-8813-14B8F3216E64}" type="pres">
      <dgm:prSet presAssocID="{87D7811D-38B1-441F-940A-1C9B11807502}" presName="thinLine2b" presStyleLbl="callout" presStyleIdx="4" presStyleCnt="11"/>
      <dgm:spPr/>
    </dgm:pt>
    <dgm:pt modelId="{C51F2730-FA5B-4A81-BB01-78215DD28E46}" type="pres">
      <dgm:prSet presAssocID="{87D7811D-38B1-441F-940A-1C9B11807502}" presName="vertSpace2b" presStyleCnt="0"/>
      <dgm:spPr/>
    </dgm:pt>
    <dgm:pt modelId="{33604037-4C88-416F-85CF-5478674029DA}" type="pres">
      <dgm:prSet presAssocID="{AA259C75-846D-4EA3-9DCE-AD5ECC4AC2F3}" presName="horz2" presStyleCnt="0"/>
      <dgm:spPr/>
    </dgm:pt>
    <dgm:pt modelId="{D7BA251F-2B60-48D9-9152-3ABD9D525803}" type="pres">
      <dgm:prSet presAssocID="{AA259C75-846D-4EA3-9DCE-AD5ECC4AC2F3}" presName="horzSpace2" presStyleCnt="0"/>
      <dgm:spPr/>
    </dgm:pt>
    <dgm:pt modelId="{47BDB5E3-47D5-4A8E-B14A-FA637EAFED49}" type="pres">
      <dgm:prSet presAssocID="{AA259C75-846D-4EA3-9DCE-AD5ECC4AC2F3}" presName="tx2" presStyleLbl="revTx" presStyleIdx="6" presStyleCnt="12"/>
      <dgm:spPr/>
    </dgm:pt>
    <dgm:pt modelId="{79C54D7D-6795-4837-8DB9-8DB7B4C974E9}" type="pres">
      <dgm:prSet presAssocID="{AA259C75-846D-4EA3-9DCE-AD5ECC4AC2F3}" presName="vert2" presStyleCnt="0"/>
      <dgm:spPr/>
    </dgm:pt>
    <dgm:pt modelId="{8366C668-9506-4D99-A788-70D734EF2573}" type="pres">
      <dgm:prSet presAssocID="{AA259C75-846D-4EA3-9DCE-AD5ECC4AC2F3}" presName="thinLine2b" presStyleLbl="callout" presStyleIdx="5" presStyleCnt="11"/>
      <dgm:spPr/>
    </dgm:pt>
    <dgm:pt modelId="{C940D5CE-29FA-4EF6-8AD2-4475F88F2845}" type="pres">
      <dgm:prSet presAssocID="{AA259C75-846D-4EA3-9DCE-AD5ECC4AC2F3}" presName="vertSpace2b" presStyleCnt="0"/>
      <dgm:spPr/>
    </dgm:pt>
    <dgm:pt modelId="{EE7E651D-940E-4B7B-9D10-A1FDCD77C059}" type="pres">
      <dgm:prSet presAssocID="{8912EF9A-C8FF-45CB-9439-62C4CF9A7C50}" presName="horz2" presStyleCnt="0"/>
      <dgm:spPr/>
    </dgm:pt>
    <dgm:pt modelId="{90C8DFDA-61D7-4548-8E22-119BD0AC03B8}" type="pres">
      <dgm:prSet presAssocID="{8912EF9A-C8FF-45CB-9439-62C4CF9A7C50}" presName="horzSpace2" presStyleCnt="0"/>
      <dgm:spPr/>
    </dgm:pt>
    <dgm:pt modelId="{16F0140A-098A-48CC-B961-5A9C80C76E1E}" type="pres">
      <dgm:prSet presAssocID="{8912EF9A-C8FF-45CB-9439-62C4CF9A7C50}" presName="tx2" presStyleLbl="revTx" presStyleIdx="7" presStyleCnt="12"/>
      <dgm:spPr/>
    </dgm:pt>
    <dgm:pt modelId="{18EBF8FA-0EED-4183-87B9-3D319A0FBDAC}" type="pres">
      <dgm:prSet presAssocID="{8912EF9A-C8FF-45CB-9439-62C4CF9A7C50}" presName="vert2" presStyleCnt="0"/>
      <dgm:spPr/>
    </dgm:pt>
    <dgm:pt modelId="{CA20BCA0-C8EB-4667-8904-09D12907A2A0}" type="pres">
      <dgm:prSet presAssocID="{8912EF9A-C8FF-45CB-9439-62C4CF9A7C50}" presName="thinLine2b" presStyleLbl="callout" presStyleIdx="6" presStyleCnt="11"/>
      <dgm:spPr/>
    </dgm:pt>
    <dgm:pt modelId="{57DB3D4B-CB30-44EE-9320-0B9E26349ED8}" type="pres">
      <dgm:prSet presAssocID="{8912EF9A-C8FF-45CB-9439-62C4CF9A7C50}" presName="vertSpace2b" presStyleCnt="0"/>
      <dgm:spPr/>
    </dgm:pt>
    <dgm:pt modelId="{5E3B2731-2F63-44B8-B2A5-2F58740B8347}" type="pres">
      <dgm:prSet presAssocID="{6C13ADF7-5498-4D06-9240-7D426E665864}" presName="horz2" presStyleCnt="0"/>
      <dgm:spPr/>
    </dgm:pt>
    <dgm:pt modelId="{0BEFF41B-7211-4CC5-9513-CA6AC1D54514}" type="pres">
      <dgm:prSet presAssocID="{6C13ADF7-5498-4D06-9240-7D426E665864}" presName="horzSpace2" presStyleCnt="0"/>
      <dgm:spPr/>
    </dgm:pt>
    <dgm:pt modelId="{79C17623-3B85-40C2-B624-04C6D1D4CADE}" type="pres">
      <dgm:prSet presAssocID="{6C13ADF7-5498-4D06-9240-7D426E665864}" presName="tx2" presStyleLbl="revTx" presStyleIdx="8" presStyleCnt="12"/>
      <dgm:spPr/>
    </dgm:pt>
    <dgm:pt modelId="{A710673E-9A54-46DA-876A-44286062ADB2}" type="pres">
      <dgm:prSet presAssocID="{6C13ADF7-5498-4D06-9240-7D426E665864}" presName="vert2" presStyleCnt="0"/>
      <dgm:spPr/>
    </dgm:pt>
    <dgm:pt modelId="{409026D4-684B-41F5-8118-0D819E06E41A}" type="pres">
      <dgm:prSet presAssocID="{6C13ADF7-5498-4D06-9240-7D426E665864}" presName="thinLine2b" presStyleLbl="callout" presStyleIdx="7" presStyleCnt="11"/>
      <dgm:spPr/>
    </dgm:pt>
    <dgm:pt modelId="{86325FD2-1F53-4526-80AE-7476E86B2EAC}" type="pres">
      <dgm:prSet presAssocID="{6C13ADF7-5498-4D06-9240-7D426E665864}" presName="vertSpace2b" presStyleCnt="0"/>
      <dgm:spPr/>
    </dgm:pt>
    <dgm:pt modelId="{9B1FD141-0956-4959-A756-422E766A14AB}" type="pres">
      <dgm:prSet presAssocID="{78156080-FB89-4E4B-A139-7249DCDC5615}" presName="horz2" presStyleCnt="0"/>
      <dgm:spPr/>
    </dgm:pt>
    <dgm:pt modelId="{80B47E98-D838-4D34-87ED-0045960EA5BF}" type="pres">
      <dgm:prSet presAssocID="{78156080-FB89-4E4B-A139-7249DCDC5615}" presName="horzSpace2" presStyleCnt="0"/>
      <dgm:spPr/>
    </dgm:pt>
    <dgm:pt modelId="{44755AFF-AABC-4C71-A309-BD1C4BDB57EA}" type="pres">
      <dgm:prSet presAssocID="{78156080-FB89-4E4B-A139-7249DCDC5615}" presName="tx2" presStyleLbl="revTx" presStyleIdx="9" presStyleCnt="12"/>
      <dgm:spPr/>
    </dgm:pt>
    <dgm:pt modelId="{F6D707F4-3297-48DB-8CCF-606CA33C9C59}" type="pres">
      <dgm:prSet presAssocID="{78156080-FB89-4E4B-A139-7249DCDC5615}" presName="vert2" presStyleCnt="0"/>
      <dgm:spPr/>
    </dgm:pt>
    <dgm:pt modelId="{65ABFBBB-7683-4293-BEB9-D4520DE2EFA9}" type="pres">
      <dgm:prSet presAssocID="{78156080-FB89-4E4B-A139-7249DCDC5615}" presName="thinLine2b" presStyleLbl="callout" presStyleIdx="8" presStyleCnt="11"/>
      <dgm:spPr/>
    </dgm:pt>
    <dgm:pt modelId="{859BB52B-B02B-4D47-B216-CC79A7855D6F}" type="pres">
      <dgm:prSet presAssocID="{78156080-FB89-4E4B-A139-7249DCDC5615}" presName="vertSpace2b" presStyleCnt="0"/>
      <dgm:spPr/>
    </dgm:pt>
    <dgm:pt modelId="{2524FAD7-E0AA-4C6A-AE9B-4D99E5C11487}" type="pres">
      <dgm:prSet presAssocID="{322A6E65-D769-4BC2-9525-C0939D8E1E0B}" presName="horz2" presStyleCnt="0"/>
      <dgm:spPr/>
    </dgm:pt>
    <dgm:pt modelId="{24B4DEDA-5527-400D-9F69-F28FF024A868}" type="pres">
      <dgm:prSet presAssocID="{322A6E65-D769-4BC2-9525-C0939D8E1E0B}" presName="horzSpace2" presStyleCnt="0"/>
      <dgm:spPr/>
    </dgm:pt>
    <dgm:pt modelId="{597A2446-8BFE-40BD-88AB-59926549FCA9}" type="pres">
      <dgm:prSet presAssocID="{322A6E65-D769-4BC2-9525-C0939D8E1E0B}" presName="tx2" presStyleLbl="revTx" presStyleIdx="10" presStyleCnt="12"/>
      <dgm:spPr/>
    </dgm:pt>
    <dgm:pt modelId="{E89A3C9A-AFED-42B5-B058-0C98A3202CCB}" type="pres">
      <dgm:prSet presAssocID="{322A6E65-D769-4BC2-9525-C0939D8E1E0B}" presName="vert2" presStyleCnt="0"/>
      <dgm:spPr/>
    </dgm:pt>
    <dgm:pt modelId="{BEE53340-5ADF-4896-B52E-13E9FF796D4F}" type="pres">
      <dgm:prSet presAssocID="{322A6E65-D769-4BC2-9525-C0939D8E1E0B}" presName="thinLine2b" presStyleLbl="callout" presStyleIdx="9" presStyleCnt="11"/>
      <dgm:spPr/>
    </dgm:pt>
    <dgm:pt modelId="{5B3C1795-DF74-4C04-A45B-6E8428777B1A}" type="pres">
      <dgm:prSet presAssocID="{322A6E65-D769-4BC2-9525-C0939D8E1E0B}" presName="vertSpace2b" presStyleCnt="0"/>
      <dgm:spPr/>
    </dgm:pt>
    <dgm:pt modelId="{E2136682-848B-4071-9CA2-42176553E160}" type="pres">
      <dgm:prSet presAssocID="{032CF9E0-09F0-4C28-92BE-E28B04DA2E9C}" presName="horz2" presStyleCnt="0"/>
      <dgm:spPr/>
    </dgm:pt>
    <dgm:pt modelId="{6F8D439B-82F7-4675-B494-580EC5A75E6B}" type="pres">
      <dgm:prSet presAssocID="{032CF9E0-09F0-4C28-92BE-E28B04DA2E9C}" presName="horzSpace2" presStyleCnt="0"/>
      <dgm:spPr/>
    </dgm:pt>
    <dgm:pt modelId="{4470767D-B1AE-4277-A3A7-D722113F9AF8}" type="pres">
      <dgm:prSet presAssocID="{032CF9E0-09F0-4C28-92BE-E28B04DA2E9C}" presName="tx2" presStyleLbl="revTx" presStyleIdx="11" presStyleCnt="12"/>
      <dgm:spPr/>
    </dgm:pt>
    <dgm:pt modelId="{2D0E9664-A4B8-47B7-ACC9-8D8C0F3A69A6}" type="pres">
      <dgm:prSet presAssocID="{032CF9E0-09F0-4C28-92BE-E28B04DA2E9C}" presName="vert2" presStyleCnt="0"/>
      <dgm:spPr/>
    </dgm:pt>
    <dgm:pt modelId="{1E8E8981-164E-4EFE-9C27-F28B158C5255}" type="pres">
      <dgm:prSet presAssocID="{032CF9E0-09F0-4C28-92BE-E28B04DA2E9C}" presName="thinLine2b" presStyleLbl="callout" presStyleIdx="10" presStyleCnt="11"/>
      <dgm:spPr/>
    </dgm:pt>
    <dgm:pt modelId="{53DF60F7-0AB0-49EC-91C6-C07422F8CE11}" type="pres">
      <dgm:prSet presAssocID="{032CF9E0-09F0-4C28-92BE-E28B04DA2E9C}" presName="vertSpace2b" presStyleCnt="0"/>
      <dgm:spPr/>
    </dgm:pt>
  </dgm:ptLst>
  <dgm:cxnLst>
    <dgm:cxn modelId="{6E661406-E12C-408A-9EA7-F59C3ED90342}" type="presOf" srcId="{78156080-FB89-4E4B-A139-7249DCDC5615}" destId="{44755AFF-AABC-4C71-A309-BD1C4BDB57EA}" srcOrd="0" destOrd="0" presId="urn:microsoft.com/office/officeart/2008/layout/LinedList"/>
    <dgm:cxn modelId="{18E28F09-80C7-41DE-B8C4-D4F812148279}" type="presOf" srcId="{AA259C75-846D-4EA3-9DCE-AD5ECC4AC2F3}" destId="{47BDB5E3-47D5-4A8E-B14A-FA637EAFED49}" srcOrd="0" destOrd="0" presId="urn:microsoft.com/office/officeart/2008/layout/LinedList"/>
    <dgm:cxn modelId="{2D40040A-0F4A-4FD3-B65F-72B4DF110E9B}" type="presOf" srcId="{322A6E65-D769-4BC2-9525-C0939D8E1E0B}" destId="{597A2446-8BFE-40BD-88AB-59926549FCA9}" srcOrd="0" destOrd="0" presId="urn:microsoft.com/office/officeart/2008/layout/LinedList"/>
    <dgm:cxn modelId="{0607A40F-1D97-499E-9E8C-6E265A07E242}" type="presOf" srcId="{FE81E0DF-6D9D-4641-9514-0C2D65B7453F}" destId="{7E3F1942-D6CF-4AA0-B866-1993B6BB596A}" srcOrd="0" destOrd="0" presId="urn:microsoft.com/office/officeart/2008/layout/LinedList"/>
    <dgm:cxn modelId="{6674FF18-A8E3-4409-9B84-0BA89E4A371B}" srcId="{D2D617A5-7939-4E9B-812B-DADB170035EE}" destId="{6C13ADF7-5498-4D06-9240-7D426E665864}" srcOrd="7" destOrd="0" parTransId="{DAAFF397-3EEA-4188-8369-E252B86C5125}" sibTransId="{13735FC7-927E-4596-A4A0-D12C000ACA7D}"/>
    <dgm:cxn modelId="{58D44C27-BCFD-4E18-ACD9-80BF6BDB55E3}" srcId="{D2D617A5-7939-4E9B-812B-DADB170035EE}" destId="{FE81E0DF-6D9D-4641-9514-0C2D65B7453F}" srcOrd="3" destOrd="0" parTransId="{C5DB2299-7E55-4C34-AE19-2C3D2D2F866F}" sibTransId="{2DDB2AE0-E1C7-4C81-946C-76D80A1ADB67}"/>
    <dgm:cxn modelId="{7DC26130-5FA1-4CD8-A45E-9E49F7AAA32C}" srcId="{02C5B49B-B503-4533-8031-A4B2A7F26EE5}" destId="{D2D617A5-7939-4E9B-812B-DADB170035EE}" srcOrd="0" destOrd="0" parTransId="{FBB7F1AB-6FCB-4E75-84DA-CD13C06865D3}" sibTransId="{8A5A563F-C699-4F6B-B5F7-0AEBB813A904}"/>
    <dgm:cxn modelId="{BC41FF35-3C6A-452D-8993-33B5F73876EB}" type="presOf" srcId="{B995826E-55AE-4CBC-BF05-EFEDFC09E9C3}" destId="{65594224-EE71-4B6B-9BF3-9A786791F51E}" srcOrd="0" destOrd="0" presId="urn:microsoft.com/office/officeart/2008/layout/LinedList"/>
    <dgm:cxn modelId="{2E0FEF3B-FDA6-4395-833F-A42857F523C3}" srcId="{D2D617A5-7939-4E9B-812B-DADB170035EE}" destId="{78156080-FB89-4E4B-A139-7249DCDC5615}" srcOrd="8" destOrd="0" parTransId="{8DD62346-E8E2-4371-9AB7-89CA56323AA1}" sibTransId="{C642876B-267D-4B34-8BE1-E8FFF8B6E8B6}"/>
    <dgm:cxn modelId="{B49D1E5B-F42C-4DC6-B671-FD78177E82A5}" srcId="{D2D617A5-7939-4E9B-812B-DADB170035EE}" destId="{AA259C75-846D-4EA3-9DCE-AD5ECC4AC2F3}" srcOrd="5" destOrd="0" parTransId="{80AF5515-44AC-4509-9E43-C949D99115BF}" sibTransId="{F5F0BF12-E0FD-4229-ABDC-CFD08DC76B85}"/>
    <dgm:cxn modelId="{79357541-FD5C-4EF3-BD21-6A8C06031391}" srcId="{D2D617A5-7939-4E9B-812B-DADB170035EE}" destId="{322A6E65-D769-4BC2-9525-C0939D8E1E0B}" srcOrd="9" destOrd="0" parTransId="{80662870-0D89-4530-A212-B8A7FD029190}" sibTransId="{878EE586-F009-4046-B57D-107FE7076ADC}"/>
    <dgm:cxn modelId="{09A7A462-1565-4900-AC98-9D9DC3C4B189}" srcId="{D2D617A5-7939-4E9B-812B-DADB170035EE}" destId="{F4AC1F3C-B2E8-46AC-A0B2-83021B95DFAA}" srcOrd="0" destOrd="0" parTransId="{C5589937-6986-47CC-9208-8964FA9F4217}" sibTransId="{2215DA8B-94CB-474D-8EF3-9D783FC84777}"/>
    <dgm:cxn modelId="{1EECA068-CE78-4F8D-9BD7-BBFAD9296BD4}" srcId="{D2D617A5-7939-4E9B-812B-DADB170035EE}" destId="{AF7D0437-17F8-49B2-875F-05881C6D4AE8}" srcOrd="2" destOrd="0" parTransId="{1C519D27-AD71-4B59-B5CC-9F70582D1C3F}" sibTransId="{8E504D5E-E653-4A81-A261-D471C891E269}"/>
    <dgm:cxn modelId="{B676877A-743B-4795-A74C-8BCA772223CE}" type="presOf" srcId="{F4AC1F3C-B2E8-46AC-A0B2-83021B95DFAA}" destId="{BB74EE4E-B768-4BF6-9182-2B56E0733ADC}" srcOrd="0" destOrd="0" presId="urn:microsoft.com/office/officeart/2008/layout/LinedList"/>
    <dgm:cxn modelId="{00849A8B-6820-4C0A-B31A-9E418A263C29}" type="presOf" srcId="{02C5B49B-B503-4533-8031-A4B2A7F26EE5}" destId="{784DE0C0-F865-4ED5-AD40-6DEDDBA39ADA}" srcOrd="0" destOrd="0" presId="urn:microsoft.com/office/officeart/2008/layout/LinedList"/>
    <dgm:cxn modelId="{14ABDD8C-0F55-4A0F-9649-ED7527ABE475}" srcId="{D2D617A5-7939-4E9B-812B-DADB170035EE}" destId="{87D7811D-38B1-441F-940A-1C9B11807502}" srcOrd="4" destOrd="0" parTransId="{90B6E7B0-F565-4056-BA6E-49F2DB59F80F}" sibTransId="{EB3FE3A6-5793-4109-A4CC-6A2F7DD53836}"/>
    <dgm:cxn modelId="{43581C94-F2CC-4BF1-8245-BC0D11040398}" srcId="{D2D617A5-7939-4E9B-812B-DADB170035EE}" destId="{B995826E-55AE-4CBC-BF05-EFEDFC09E9C3}" srcOrd="1" destOrd="0" parTransId="{74B56488-D1BD-4396-B883-39FCE06CB482}" sibTransId="{11FB9DB8-A45E-4561-81CD-88B6DFF26E83}"/>
    <dgm:cxn modelId="{8127A795-5AEA-4EF2-A694-54AE05E9934D}" srcId="{D2D617A5-7939-4E9B-812B-DADB170035EE}" destId="{032CF9E0-09F0-4C28-92BE-E28B04DA2E9C}" srcOrd="10" destOrd="0" parTransId="{32A1283E-33C1-4BEB-A63B-B31229A729BF}" sibTransId="{AEA2A38A-AA8E-447B-A50B-AC59B9D63292}"/>
    <dgm:cxn modelId="{482BFDA6-77AB-4297-A91F-DAB587178D3F}" srcId="{D2D617A5-7939-4E9B-812B-DADB170035EE}" destId="{8912EF9A-C8FF-45CB-9439-62C4CF9A7C50}" srcOrd="6" destOrd="0" parTransId="{3E922DE5-2F8F-453A-B6F2-6C5CA5EB1A3B}" sibTransId="{FAA592E2-3DBC-47B6-9DF4-7CC48E17C7BD}"/>
    <dgm:cxn modelId="{4651EBB1-4644-4EC5-9AE1-7F8355B92EA8}" type="presOf" srcId="{AF7D0437-17F8-49B2-875F-05881C6D4AE8}" destId="{608BE72D-8B7C-4D25-82D3-EB14B3B67388}" srcOrd="0" destOrd="0" presId="urn:microsoft.com/office/officeart/2008/layout/LinedList"/>
    <dgm:cxn modelId="{BFCAA0B2-A2E5-423E-9D2B-29DF38B2F8C4}" type="presOf" srcId="{87D7811D-38B1-441F-940A-1C9B11807502}" destId="{0736742C-267D-484C-91B7-DD06A92D1873}" srcOrd="0" destOrd="0" presId="urn:microsoft.com/office/officeart/2008/layout/LinedList"/>
    <dgm:cxn modelId="{93DED6B7-5C42-4FF4-A40C-45ACB5CB29CC}" type="presOf" srcId="{D2D617A5-7939-4E9B-812B-DADB170035EE}" destId="{6CFA841A-5497-47C1-8BC5-E7A3CD7930F1}" srcOrd="0" destOrd="0" presId="urn:microsoft.com/office/officeart/2008/layout/LinedList"/>
    <dgm:cxn modelId="{DAA11AD8-0577-428D-B660-39C864FB17C6}" type="presOf" srcId="{8912EF9A-C8FF-45CB-9439-62C4CF9A7C50}" destId="{16F0140A-098A-48CC-B961-5A9C80C76E1E}" srcOrd="0" destOrd="0" presId="urn:microsoft.com/office/officeart/2008/layout/LinedList"/>
    <dgm:cxn modelId="{79AD07EE-05A2-4638-A59A-33FC3DD690C1}" type="presOf" srcId="{032CF9E0-09F0-4C28-92BE-E28B04DA2E9C}" destId="{4470767D-B1AE-4277-A3A7-D722113F9AF8}" srcOrd="0" destOrd="0" presId="urn:microsoft.com/office/officeart/2008/layout/LinedList"/>
    <dgm:cxn modelId="{65C8D2EF-BBCF-4602-96F6-AEC3FA5DE14E}" type="presOf" srcId="{6C13ADF7-5498-4D06-9240-7D426E665864}" destId="{79C17623-3B85-40C2-B624-04C6D1D4CADE}" srcOrd="0" destOrd="0" presId="urn:microsoft.com/office/officeart/2008/layout/LinedList"/>
    <dgm:cxn modelId="{9BD1BB21-34A8-4A3E-87C2-DDDEA22294A7}" type="presParOf" srcId="{784DE0C0-F865-4ED5-AD40-6DEDDBA39ADA}" destId="{F33CF13C-A7A3-437B-A352-61BF8E77A9F8}" srcOrd="0" destOrd="0" presId="urn:microsoft.com/office/officeart/2008/layout/LinedList"/>
    <dgm:cxn modelId="{52C9C0FF-488B-470A-AF67-AC0A046C5D56}" type="presParOf" srcId="{784DE0C0-F865-4ED5-AD40-6DEDDBA39ADA}" destId="{AB24A374-ACEB-4776-8372-47A69831DFA9}" srcOrd="1" destOrd="0" presId="urn:microsoft.com/office/officeart/2008/layout/LinedList"/>
    <dgm:cxn modelId="{CAE7A7FB-C42B-4E8B-B48C-CEECB991918E}" type="presParOf" srcId="{AB24A374-ACEB-4776-8372-47A69831DFA9}" destId="{6CFA841A-5497-47C1-8BC5-E7A3CD7930F1}" srcOrd="0" destOrd="0" presId="urn:microsoft.com/office/officeart/2008/layout/LinedList"/>
    <dgm:cxn modelId="{29318B52-5EDB-4BDE-A3B5-C0608C56A118}" type="presParOf" srcId="{AB24A374-ACEB-4776-8372-47A69831DFA9}" destId="{FF7C8BA0-89C1-4572-AF09-CB465B5DE0E9}" srcOrd="1" destOrd="0" presId="urn:microsoft.com/office/officeart/2008/layout/LinedList"/>
    <dgm:cxn modelId="{EBA73CDD-8B62-49A8-9FFB-BA6F5E1B6337}" type="presParOf" srcId="{FF7C8BA0-89C1-4572-AF09-CB465B5DE0E9}" destId="{CB94CC50-2C97-499E-BD30-3AD1485B8D9C}" srcOrd="0" destOrd="0" presId="urn:microsoft.com/office/officeart/2008/layout/LinedList"/>
    <dgm:cxn modelId="{CF78B4B4-349A-4554-8B48-BBE5EF5C4AEB}" type="presParOf" srcId="{FF7C8BA0-89C1-4572-AF09-CB465B5DE0E9}" destId="{85E6D311-5FCF-4A10-9EE5-41E14EB55BCD}" srcOrd="1" destOrd="0" presId="urn:microsoft.com/office/officeart/2008/layout/LinedList"/>
    <dgm:cxn modelId="{961E7B94-31AC-4723-B222-A758E63D8927}" type="presParOf" srcId="{85E6D311-5FCF-4A10-9EE5-41E14EB55BCD}" destId="{40BEE393-481A-4810-BF54-0063A95B7F87}" srcOrd="0" destOrd="0" presId="urn:microsoft.com/office/officeart/2008/layout/LinedList"/>
    <dgm:cxn modelId="{9DF20763-287F-4850-92E9-44171217BE6D}" type="presParOf" srcId="{85E6D311-5FCF-4A10-9EE5-41E14EB55BCD}" destId="{BB74EE4E-B768-4BF6-9182-2B56E0733ADC}" srcOrd="1" destOrd="0" presId="urn:microsoft.com/office/officeart/2008/layout/LinedList"/>
    <dgm:cxn modelId="{5B422D2D-5E70-4233-A360-4551FFE17238}" type="presParOf" srcId="{85E6D311-5FCF-4A10-9EE5-41E14EB55BCD}" destId="{4EBB8B77-6561-4FD7-B9A0-71514ABBB58C}" srcOrd="2" destOrd="0" presId="urn:microsoft.com/office/officeart/2008/layout/LinedList"/>
    <dgm:cxn modelId="{CEE6FC62-5AB4-46FE-AE57-2DC6FF556369}" type="presParOf" srcId="{FF7C8BA0-89C1-4572-AF09-CB465B5DE0E9}" destId="{684F6242-988B-470A-804B-CE4BB60CD873}" srcOrd="2" destOrd="0" presId="urn:microsoft.com/office/officeart/2008/layout/LinedList"/>
    <dgm:cxn modelId="{DE9EC4AE-990F-46D5-96F2-4BB6447FB1D0}" type="presParOf" srcId="{FF7C8BA0-89C1-4572-AF09-CB465B5DE0E9}" destId="{40DA0557-2E0B-4D19-BC05-342E2D9004D0}" srcOrd="3" destOrd="0" presId="urn:microsoft.com/office/officeart/2008/layout/LinedList"/>
    <dgm:cxn modelId="{0E987303-B2F2-4ECE-BB00-4EA6F7F95509}" type="presParOf" srcId="{FF7C8BA0-89C1-4572-AF09-CB465B5DE0E9}" destId="{1F31C38D-06C6-48F3-8956-605AC0696B3B}" srcOrd="4" destOrd="0" presId="urn:microsoft.com/office/officeart/2008/layout/LinedList"/>
    <dgm:cxn modelId="{D474D75D-5E54-4AB4-AFE8-CF3AC444CF19}" type="presParOf" srcId="{1F31C38D-06C6-48F3-8956-605AC0696B3B}" destId="{11FE6283-6E19-467B-A625-E9228FC626AA}" srcOrd="0" destOrd="0" presId="urn:microsoft.com/office/officeart/2008/layout/LinedList"/>
    <dgm:cxn modelId="{FF4ECDB9-FC5A-40FB-9009-4A1404BF070A}" type="presParOf" srcId="{1F31C38D-06C6-48F3-8956-605AC0696B3B}" destId="{65594224-EE71-4B6B-9BF3-9A786791F51E}" srcOrd="1" destOrd="0" presId="urn:microsoft.com/office/officeart/2008/layout/LinedList"/>
    <dgm:cxn modelId="{E32CFC92-5A24-46EF-AD5F-84C8E6F0991E}" type="presParOf" srcId="{1F31C38D-06C6-48F3-8956-605AC0696B3B}" destId="{949EDCD9-D18D-40BA-8E19-6316409C6E0F}" srcOrd="2" destOrd="0" presId="urn:microsoft.com/office/officeart/2008/layout/LinedList"/>
    <dgm:cxn modelId="{434429EC-868E-40D4-B59E-D3D3ADB92CA7}" type="presParOf" srcId="{FF7C8BA0-89C1-4572-AF09-CB465B5DE0E9}" destId="{60749C42-DC33-4AA2-A400-8CAC649B0709}" srcOrd="5" destOrd="0" presId="urn:microsoft.com/office/officeart/2008/layout/LinedList"/>
    <dgm:cxn modelId="{78529DA1-F066-4727-A7CE-9996BBAF48E6}" type="presParOf" srcId="{FF7C8BA0-89C1-4572-AF09-CB465B5DE0E9}" destId="{442A6A76-1B49-4532-AF5D-98E5A6F4C674}" srcOrd="6" destOrd="0" presId="urn:microsoft.com/office/officeart/2008/layout/LinedList"/>
    <dgm:cxn modelId="{4F6D437E-7BC0-4DB1-91E2-E873041CB610}" type="presParOf" srcId="{FF7C8BA0-89C1-4572-AF09-CB465B5DE0E9}" destId="{4AF1DB63-4E24-4B92-AAB2-2CABF7685D90}" srcOrd="7" destOrd="0" presId="urn:microsoft.com/office/officeart/2008/layout/LinedList"/>
    <dgm:cxn modelId="{094ED9E3-E19D-4F6C-88A4-C454F0D4E715}" type="presParOf" srcId="{4AF1DB63-4E24-4B92-AAB2-2CABF7685D90}" destId="{007A74DA-6DBF-4D56-88A1-2CF7F771434E}" srcOrd="0" destOrd="0" presId="urn:microsoft.com/office/officeart/2008/layout/LinedList"/>
    <dgm:cxn modelId="{EF63789E-2BCD-4E66-B926-685F03420911}" type="presParOf" srcId="{4AF1DB63-4E24-4B92-AAB2-2CABF7685D90}" destId="{608BE72D-8B7C-4D25-82D3-EB14B3B67388}" srcOrd="1" destOrd="0" presId="urn:microsoft.com/office/officeart/2008/layout/LinedList"/>
    <dgm:cxn modelId="{FD26283F-0FF2-49AF-833C-F7FF257764D8}" type="presParOf" srcId="{4AF1DB63-4E24-4B92-AAB2-2CABF7685D90}" destId="{E18C3D60-F5CC-465C-A05D-82B955658EE2}" srcOrd="2" destOrd="0" presId="urn:microsoft.com/office/officeart/2008/layout/LinedList"/>
    <dgm:cxn modelId="{C26BE354-906F-48FF-AD22-02D0CBDBB4AD}" type="presParOf" srcId="{FF7C8BA0-89C1-4572-AF09-CB465B5DE0E9}" destId="{4F05F0B0-84C2-40C9-9C97-68BFFC8D3834}" srcOrd="8" destOrd="0" presId="urn:microsoft.com/office/officeart/2008/layout/LinedList"/>
    <dgm:cxn modelId="{8402444E-2CBC-4B37-A63A-41BE8C10C405}" type="presParOf" srcId="{FF7C8BA0-89C1-4572-AF09-CB465B5DE0E9}" destId="{8FE2B8CD-098F-4574-A508-76E4508C44BA}" srcOrd="9" destOrd="0" presId="urn:microsoft.com/office/officeart/2008/layout/LinedList"/>
    <dgm:cxn modelId="{3C3C638A-BB2C-4A68-BEA6-AD971CA55699}" type="presParOf" srcId="{FF7C8BA0-89C1-4572-AF09-CB465B5DE0E9}" destId="{B2490F76-5D4A-4139-9D0D-01B4055C11EF}" srcOrd="10" destOrd="0" presId="urn:microsoft.com/office/officeart/2008/layout/LinedList"/>
    <dgm:cxn modelId="{A6BCB31A-16AB-4D45-9FD8-1A841491DB99}" type="presParOf" srcId="{B2490F76-5D4A-4139-9D0D-01B4055C11EF}" destId="{67C5C341-51CD-486E-A2F9-7A0096057317}" srcOrd="0" destOrd="0" presId="urn:microsoft.com/office/officeart/2008/layout/LinedList"/>
    <dgm:cxn modelId="{C16F8455-F672-4CD4-B877-EEC634F7E381}" type="presParOf" srcId="{B2490F76-5D4A-4139-9D0D-01B4055C11EF}" destId="{7E3F1942-D6CF-4AA0-B866-1993B6BB596A}" srcOrd="1" destOrd="0" presId="urn:microsoft.com/office/officeart/2008/layout/LinedList"/>
    <dgm:cxn modelId="{92CEF293-4FE2-44F7-835A-884B53DB7FED}" type="presParOf" srcId="{B2490F76-5D4A-4139-9D0D-01B4055C11EF}" destId="{F1AD8213-9DEE-4ADA-B564-1AD8FF2C5B25}" srcOrd="2" destOrd="0" presId="urn:microsoft.com/office/officeart/2008/layout/LinedList"/>
    <dgm:cxn modelId="{DAED5924-2C39-4BF4-BA63-EF8D2140A2A5}" type="presParOf" srcId="{FF7C8BA0-89C1-4572-AF09-CB465B5DE0E9}" destId="{6C33040C-FB9F-4FCF-9742-95C982CDDF0D}" srcOrd="11" destOrd="0" presId="urn:microsoft.com/office/officeart/2008/layout/LinedList"/>
    <dgm:cxn modelId="{773CF189-ABBE-488F-8829-52B0F172E4B6}" type="presParOf" srcId="{FF7C8BA0-89C1-4572-AF09-CB465B5DE0E9}" destId="{8000E02A-CC85-4A3B-ABC2-3A4101E5E48C}" srcOrd="12" destOrd="0" presId="urn:microsoft.com/office/officeart/2008/layout/LinedList"/>
    <dgm:cxn modelId="{32BFC956-2203-4193-A7E2-93B12D285644}" type="presParOf" srcId="{FF7C8BA0-89C1-4572-AF09-CB465B5DE0E9}" destId="{84F8A0FF-C77B-4C0C-9257-F5400616DF41}" srcOrd="13" destOrd="0" presId="urn:microsoft.com/office/officeart/2008/layout/LinedList"/>
    <dgm:cxn modelId="{58F5AFDE-37AE-410A-927F-0DE6C0398000}" type="presParOf" srcId="{84F8A0FF-C77B-4C0C-9257-F5400616DF41}" destId="{4C1D5678-E0F3-4525-9EB1-0801808D0286}" srcOrd="0" destOrd="0" presId="urn:microsoft.com/office/officeart/2008/layout/LinedList"/>
    <dgm:cxn modelId="{0B875FBB-1B2E-43CB-BEAF-52F412CF9E52}" type="presParOf" srcId="{84F8A0FF-C77B-4C0C-9257-F5400616DF41}" destId="{0736742C-267D-484C-91B7-DD06A92D1873}" srcOrd="1" destOrd="0" presId="urn:microsoft.com/office/officeart/2008/layout/LinedList"/>
    <dgm:cxn modelId="{8905ED4D-FE15-4048-81D4-1F2CCDDF2FE6}" type="presParOf" srcId="{84F8A0FF-C77B-4C0C-9257-F5400616DF41}" destId="{BAF574EC-8E7C-4FD1-AB7F-B2DF24950794}" srcOrd="2" destOrd="0" presId="urn:microsoft.com/office/officeart/2008/layout/LinedList"/>
    <dgm:cxn modelId="{44D8DEB5-22B9-49F8-AAB4-FBBC0C1793BA}" type="presParOf" srcId="{FF7C8BA0-89C1-4572-AF09-CB465B5DE0E9}" destId="{7A06B139-3927-4006-8813-14B8F3216E64}" srcOrd="14" destOrd="0" presId="urn:microsoft.com/office/officeart/2008/layout/LinedList"/>
    <dgm:cxn modelId="{1043CC5A-1725-494C-8E86-B34F211AFCD2}" type="presParOf" srcId="{FF7C8BA0-89C1-4572-AF09-CB465B5DE0E9}" destId="{C51F2730-FA5B-4A81-BB01-78215DD28E46}" srcOrd="15" destOrd="0" presId="urn:microsoft.com/office/officeart/2008/layout/LinedList"/>
    <dgm:cxn modelId="{765197EA-50FD-4946-86B0-4DDDEFF1BD9E}" type="presParOf" srcId="{FF7C8BA0-89C1-4572-AF09-CB465B5DE0E9}" destId="{33604037-4C88-416F-85CF-5478674029DA}" srcOrd="16" destOrd="0" presId="urn:microsoft.com/office/officeart/2008/layout/LinedList"/>
    <dgm:cxn modelId="{22018A00-1466-4911-887D-E36F41B2E4A4}" type="presParOf" srcId="{33604037-4C88-416F-85CF-5478674029DA}" destId="{D7BA251F-2B60-48D9-9152-3ABD9D525803}" srcOrd="0" destOrd="0" presId="urn:microsoft.com/office/officeart/2008/layout/LinedList"/>
    <dgm:cxn modelId="{57FEE31D-9F98-483B-8F37-26E77494B032}" type="presParOf" srcId="{33604037-4C88-416F-85CF-5478674029DA}" destId="{47BDB5E3-47D5-4A8E-B14A-FA637EAFED49}" srcOrd="1" destOrd="0" presId="urn:microsoft.com/office/officeart/2008/layout/LinedList"/>
    <dgm:cxn modelId="{00647F83-84E4-498A-B483-A25D8C580504}" type="presParOf" srcId="{33604037-4C88-416F-85CF-5478674029DA}" destId="{79C54D7D-6795-4837-8DB9-8DB7B4C974E9}" srcOrd="2" destOrd="0" presId="urn:microsoft.com/office/officeart/2008/layout/LinedList"/>
    <dgm:cxn modelId="{C7CB4F42-B515-43F9-BB15-57848FDAB28B}" type="presParOf" srcId="{FF7C8BA0-89C1-4572-AF09-CB465B5DE0E9}" destId="{8366C668-9506-4D99-A788-70D734EF2573}" srcOrd="17" destOrd="0" presId="urn:microsoft.com/office/officeart/2008/layout/LinedList"/>
    <dgm:cxn modelId="{149298E0-66B7-4E2D-81A3-29EB3A47F4ED}" type="presParOf" srcId="{FF7C8BA0-89C1-4572-AF09-CB465B5DE0E9}" destId="{C940D5CE-29FA-4EF6-8AD2-4475F88F2845}" srcOrd="18" destOrd="0" presId="urn:microsoft.com/office/officeart/2008/layout/LinedList"/>
    <dgm:cxn modelId="{E5002B45-B517-4B64-B5D6-2DAE04FDD175}" type="presParOf" srcId="{FF7C8BA0-89C1-4572-AF09-CB465B5DE0E9}" destId="{EE7E651D-940E-4B7B-9D10-A1FDCD77C059}" srcOrd="19" destOrd="0" presId="urn:microsoft.com/office/officeart/2008/layout/LinedList"/>
    <dgm:cxn modelId="{55218721-8CC4-4025-A20E-D4C238F9610D}" type="presParOf" srcId="{EE7E651D-940E-4B7B-9D10-A1FDCD77C059}" destId="{90C8DFDA-61D7-4548-8E22-119BD0AC03B8}" srcOrd="0" destOrd="0" presId="urn:microsoft.com/office/officeart/2008/layout/LinedList"/>
    <dgm:cxn modelId="{51EC95ED-100A-4714-AF32-4907930398A2}" type="presParOf" srcId="{EE7E651D-940E-4B7B-9D10-A1FDCD77C059}" destId="{16F0140A-098A-48CC-B961-5A9C80C76E1E}" srcOrd="1" destOrd="0" presId="urn:microsoft.com/office/officeart/2008/layout/LinedList"/>
    <dgm:cxn modelId="{723BE093-2677-4BB4-8BF4-A9CAFEBEF10D}" type="presParOf" srcId="{EE7E651D-940E-4B7B-9D10-A1FDCD77C059}" destId="{18EBF8FA-0EED-4183-87B9-3D319A0FBDAC}" srcOrd="2" destOrd="0" presId="urn:microsoft.com/office/officeart/2008/layout/LinedList"/>
    <dgm:cxn modelId="{AE7D8FDB-8F3B-414D-9CE4-A2D779B4E58E}" type="presParOf" srcId="{FF7C8BA0-89C1-4572-AF09-CB465B5DE0E9}" destId="{CA20BCA0-C8EB-4667-8904-09D12907A2A0}" srcOrd="20" destOrd="0" presId="urn:microsoft.com/office/officeart/2008/layout/LinedList"/>
    <dgm:cxn modelId="{3DC727DA-C5DC-478E-A465-8E5CCB883D87}" type="presParOf" srcId="{FF7C8BA0-89C1-4572-AF09-CB465B5DE0E9}" destId="{57DB3D4B-CB30-44EE-9320-0B9E26349ED8}" srcOrd="21" destOrd="0" presId="urn:microsoft.com/office/officeart/2008/layout/LinedList"/>
    <dgm:cxn modelId="{ADE76133-2949-4062-8D4A-F2137833F5CA}" type="presParOf" srcId="{FF7C8BA0-89C1-4572-AF09-CB465B5DE0E9}" destId="{5E3B2731-2F63-44B8-B2A5-2F58740B8347}" srcOrd="22" destOrd="0" presId="urn:microsoft.com/office/officeart/2008/layout/LinedList"/>
    <dgm:cxn modelId="{44AAD1C8-EC11-4252-A7D8-EBD558904DF0}" type="presParOf" srcId="{5E3B2731-2F63-44B8-B2A5-2F58740B8347}" destId="{0BEFF41B-7211-4CC5-9513-CA6AC1D54514}" srcOrd="0" destOrd="0" presId="urn:microsoft.com/office/officeart/2008/layout/LinedList"/>
    <dgm:cxn modelId="{963C89EE-E5E4-4DEC-9023-F2B400864000}" type="presParOf" srcId="{5E3B2731-2F63-44B8-B2A5-2F58740B8347}" destId="{79C17623-3B85-40C2-B624-04C6D1D4CADE}" srcOrd="1" destOrd="0" presId="urn:microsoft.com/office/officeart/2008/layout/LinedList"/>
    <dgm:cxn modelId="{CA5401BB-4E3E-448E-AF6E-8FDA4F84207F}" type="presParOf" srcId="{5E3B2731-2F63-44B8-B2A5-2F58740B8347}" destId="{A710673E-9A54-46DA-876A-44286062ADB2}" srcOrd="2" destOrd="0" presId="urn:microsoft.com/office/officeart/2008/layout/LinedList"/>
    <dgm:cxn modelId="{84733354-34F7-4599-B5F7-E563E8430956}" type="presParOf" srcId="{FF7C8BA0-89C1-4572-AF09-CB465B5DE0E9}" destId="{409026D4-684B-41F5-8118-0D819E06E41A}" srcOrd="23" destOrd="0" presId="urn:microsoft.com/office/officeart/2008/layout/LinedList"/>
    <dgm:cxn modelId="{EB596E80-33CA-4944-828A-225B0B430BF1}" type="presParOf" srcId="{FF7C8BA0-89C1-4572-AF09-CB465B5DE0E9}" destId="{86325FD2-1F53-4526-80AE-7476E86B2EAC}" srcOrd="24" destOrd="0" presId="urn:microsoft.com/office/officeart/2008/layout/LinedList"/>
    <dgm:cxn modelId="{D97DF609-D493-415C-95CE-21E2C548BA6F}" type="presParOf" srcId="{FF7C8BA0-89C1-4572-AF09-CB465B5DE0E9}" destId="{9B1FD141-0956-4959-A756-422E766A14AB}" srcOrd="25" destOrd="0" presId="urn:microsoft.com/office/officeart/2008/layout/LinedList"/>
    <dgm:cxn modelId="{4A833145-A6EB-4814-8AAE-1E408407223F}" type="presParOf" srcId="{9B1FD141-0956-4959-A756-422E766A14AB}" destId="{80B47E98-D838-4D34-87ED-0045960EA5BF}" srcOrd="0" destOrd="0" presId="urn:microsoft.com/office/officeart/2008/layout/LinedList"/>
    <dgm:cxn modelId="{4F97E60E-BC9F-404D-B83E-6B2FE258364A}" type="presParOf" srcId="{9B1FD141-0956-4959-A756-422E766A14AB}" destId="{44755AFF-AABC-4C71-A309-BD1C4BDB57EA}" srcOrd="1" destOrd="0" presId="urn:microsoft.com/office/officeart/2008/layout/LinedList"/>
    <dgm:cxn modelId="{C5C6191B-EDA6-400E-A89C-EB7A96755E88}" type="presParOf" srcId="{9B1FD141-0956-4959-A756-422E766A14AB}" destId="{F6D707F4-3297-48DB-8CCF-606CA33C9C59}" srcOrd="2" destOrd="0" presId="urn:microsoft.com/office/officeart/2008/layout/LinedList"/>
    <dgm:cxn modelId="{D2E1A41B-33D3-48E1-AA00-9961547FF38B}" type="presParOf" srcId="{FF7C8BA0-89C1-4572-AF09-CB465B5DE0E9}" destId="{65ABFBBB-7683-4293-BEB9-D4520DE2EFA9}" srcOrd="26" destOrd="0" presId="urn:microsoft.com/office/officeart/2008/layout/LinedList"/>
    <dgm:cxn modelId="{98A33760-9A84-4327-B558-EA4005A70EA6}" type="presParOf" srcId="{FF7C8BA0-89C1-4572-AF09-CB465B5DE0E9}" destId="{859BB52B-B02B-4D47-B216-CC79A7855D6F}" srcOrd="27" destOrd="0" presId="urn:microsoft.com/office/officeart/2008/layout/LinedList"/>
    <dgm:cxn modelId="{4A9A220B-C14F-4424-B700-751550641575}" type="presParOf" srcId="{FF7C8BA0-89C1-4572-AF09-CB465B5DE0E9}" destId="{2524FAD7-E0AA-4C6A-AE9B-4D99E5C11487}" srcOrd="28" destOrd="0" presId="urn:microsoft.com/office/officeart/2008/layout/LinedList"/>
    <dgm:cxn modelId="{F6CB6B95-4C6A-4B7B-8E19-E242D5924BE2}" type="presParOf" srcId="{2524FAD7-E0AA-4C6A-AE9B-4D99E5C11487}" destId="{24B4DEDA-5527-400D-9F69-F28FF024A868}" srcOrd="0" destOrd="0" presId="urn:microsoft.com/office/officeart/2008/layout/LinedList"/>
    <dgm:cxn modelId="{F2C15B0B-89AA-4B2D-BDE6-5494AFCFD663}" type="presParOf" srcId="{2524FAD7-E0AA-4C6A-AE9B-4D99E5C11487}" destId="{597A2446-8BFE-40BD-88AB-59926549FCA9}" srcOrd="1" destOrd="0" presId="urn:microsoft.com/office/officeart/2008/layout/LinedList"/>
    <dgm:cxn modelId="{E1D61679-5193-419B-B189-CFF964661915}" type="presParOf" srcId="{2524FAD7-E0AA-4C6A-AE9B-4D99E5C11487}" destId="{E89A3C9A-AFED-42B5-B058-0C98A3202CCB}" srcOrd="2" destOrd="0" presId="urn:microsoft.com/office/officeart/2008/layout/LinedList"/>
    <dgm:cxn modelId="{4651559A-4E07-4C6A-8E08-665A16C0E952}" type="presParOf" srcId="{FF7C8BA0-89C1-4572-AF09-CB465B5DE0E9}" destId="{BEE53340-5ADF-4896-B52E-13E9FF796D4F}" srcOrd="29" destOrd="0" presId="urn:microsoft.com/office/officeart/2008/layout/LinedList"/>
    <dgm:cxn modelId="{1361A593-A37A-4D6A-8775-5E7A8F9166E9}" type="presParOf" srcId="{FF7C8BA0-89C1-4572-AF09-CB465B5DE0E9}" destId="{5B3C1795-DF74-4C04-A45B-6E8428777B1A}" srcOrd="30" destOrd="0" presId="urn:microsoft.com/office/officeart/2008/layout/LinedList"/>
    <dgm:cxn modelId="{E830662B-7D16-4856-8D33-19A4A363C199}" type="presParOf" srcId="{FF7C8BA0-89C1-4572-AF09-CB465B5DE0E9}" destId="{E2136682-848B-4071-9CA2-42176553E160}" srcOrd="31" destOrd="0" presId="urn:microsoft.com/office/officeart/2008/layout/LinedList"/>
    <dgm:cxn modelId="{3671243B-1D70-4B81-B6C4-2B3C2CBB61EE}" type="presParOf" srcId="{E2136682-848B-4071-9CA2-42176553E160}" destId="{6F8D439B-82F7-4675-B494-580EC5A75E6B}" srcOrd="0" destOrd="0" presId="urn:microsoft.com/office/officeart/2008/layout/LinedList"/>
    <dgm:cxn modelId="{D2F155D3-4EC4-437F-9024-7C40381EB372}" type="presParOf" srcId="{E2136682-848B-4071-9CA2-42176553E160}" destId="{4470767D-B1AE-4277-A3A7-D722113F9AF8}" srcOrd="1" destOrd="0" presId="urn:microsoft.com/office/officeart/2008/layout/LinedList"/>
    <dgm:cxn modelId="{6DE5E003-FAA5-4BCB-A6E2-A7DF84BD3C24}" type="presParOf" srcId="{E2136682-848B-4071-9CA2-42176553E160}" destId="{2D0E9664-A4B8-47B7-ACC9-8D8C0F3A69A6}" srcOrd="2" destOrd="0" presId="urn:microsoft.com/office/officeart/2008/layout/LinedList"/>
    <dgm:cxn modelId="{A7B6AEAA-2E2B-458B-A935-DA8546E6B348}" type="presParOf" srcId="{FF7C8BA0-89C1-4572-AF09-CB465B5DE0E9}" destId="{1E8E8981-164E-4EFE-9C27-F28B158C5255}" srcOrd="32" destOrd="0" presId="urn:microsoft.com/office/officeart/2008/layout/LinedList"/>
    <dgm:cxn modelId="{27C277CA-8289-4678-8C72-5EC2FB8C9728}" type="presParOf" srcId="{FF7C8BA0-89C1-4572-AF09-CB465B5DE0E9}" destId="{53DF60F7-0AB0-49EC-91C6-C07422F8CE11}" srcOrd="3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BA4E10-1547-411F-BA18-EF22D364135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1942C85-584F-4886-BC34-C1661BD3082C}">
      <dgm:prSet/>
      <dgm:spPr/>
      <dgm:t>
        <a:bodyPr/>
        <a:lstStyle/>
        <a:p>
          <a:r>
            <a:rPr lang="en-US"/>
            <a:t>Simple Storage Service (S3)</a:t>
          </a:r>
        </a:p>
      </dgm:t>
    </dgm:pt>
    <dgm:pt modelId="{E60B89CA-9C61-4197-B62B-B9DFDABB91F3}" type="parTrans" cxnId="{90F02041-E722-49D2-AFA6-ADB18951F159}">
      <dgm:prSet/>
      <dgm:spPr/>
      <dgm:t>
        <a:bodyPr/>
        <a:lstStyle/>
        <a:p>
          <a:endParaRPr lang="en-US"/>
        </a:p>
      </dgm:t>
    </dgm:pt>
    <dgm:pt modelId="{3162B115-1F0D-446B-B549-5380B08FD2F5}" type="sibTrans" cxnId="{90F02041-E722-49D2-AFA6-ADB18951F159}">
      <dgm:prSet/>
      <dgm:spPr/>
      <dgm:t>
        <a:bodyPr/>
        <a:lstStyle/>
        <a:p>
          <a:endParaRPr lang="en-US"/>
        </a:p>
      </dgm:t>
    </dgm:pt>
    <dgm:pt modelId="{1B9C4140-12E4-4F7A-962D-4DC138103D41}">
      <dgm:prSet/>
      <dgm:spPr/>
      <dgm:t>
        <a:bodyPr/>
        <a:lstStyle/>
        <a:p>
          <a:r>
            <a:rPr lang="en-US"/>
            <a:t>Object-based file system</a:t>
          </a:r>
        </a:p>
      </dgm:t>
    </dgm:pt>
    <dgm:pt modelId="{96D49A44-ED7E-443F-BBE2-240F549A1214}" type="parTrans" cxnId="{2A1C3B1A-4B9B-42A7-BCB4-BA31E625D2F1}">
      <dgm:prSet/>
      <dgm:spPr/>
      <dgm:t>
        <a:bodyPr/>
        <a:lstStyle/>
        <a:p>
          <a:endParaRPr lang="en-US"/>
        </a:p>
      </dgm:t>
    </dgm:pt>
    <dgm:pt modelId="{3BB3A072-FB04-4836-9E35-718DA0CE3FE9}" type="sibTrans" cxnId="{2A1C3B1A-4B9B-42A7-BCB4-BA31E625D2F1}">
      <dgm:prSet/>
      <dgm:spPr/>
      <dgm:t>
        <a:bodyPr/>
        <a:lstStyle/>
        <a:p>
          <a:endParaRPr lang="en-US"/>
        </a:p>
      </dgm:t>
    </dgm:pt>
    <dgm:pt modelId="{688A4BC9-E04D-4967-844B-6E0C5517E773}">
      <dgm:prSet/>
      <dgm:spPr/>
      <dgm:t>
        <a:bodyPr/>
        <a:lstStyle/>
        <a:p>
          <a:r>
            <a:rPr lang="en-US"/>
            <a:t>(BLOb)</a:t>
          </a:r>
        </a:p>
      </dgm:t>
    </dgm:pt>
    <dgm:pt modelId="{8F29A8DB-6945-4B8D-AA3A-5DDCD3D5834A}" type="parTrans" cxnId="{CB2F6E28-CB63-42C0-A6B9-8AD529D5CEF5}">
      <dgm:prSet/>
      <dgm:spPr/>
      <dgm:t>
        <a:bodyPr/>
        <a:lstStyle/>
        <a:p>
          <a:endParaRPr lang="en-US"/>
        </a:p>
      </dgm:t>
    </dgm:pt>
    <dgm:pt modelId="{B0289F86-9B00-4E20-AFB4-6053594E03CB}" type="sibTrans" cxnId="{CB2F6E28-CB63-42C0-A6B9-8AD529D5CEF5}">
      <dgm:prSet/>
      <dgm:spPr/>
      <dgm:t>
        <a:bodyPr/>
        <a:lstStyle/>
        <a:p>
          <a:endParaRPr lang="en-US"/>
        </a:p>
      </dgm:t>
    </dgm:pt>
    <dgm:pt modelId="{4EB515EE-E59C-4D6B-9E8D-E13A8657D7C8}">
      <dgm:prSet/>
      <dgm:spPr/>
      <dgm:t>
        <a:bodyPr/>
        <a:lstStyle/>
        <a:p>
          <a:r>
            <a:rPr lang="en-US"/>
            <a:t>Scalable and available for anything from website storage to data lakes and big data analytics</a:t>
          </a:r>
        </a:p>
      </dgm:t>
    </dgm:pt>
    <dgm:pt modelId="{BD54649A-E924-4CA1-B2AB-DB3A38BD2810}" type="parTrans" cxnId="{BCBEACFE-68C3-46C7-B6CD-D29A8E3AC14E}">
      <dgm:prSet/>
      <dgm:spPr/>
      <dgm:t>
        <a:bodyPr/>
        <a:lstStyle/>
        <a:p>
          <a:endParaRPr lang="en-US"/>
        </a:p>
      </dgm:t>
    </dgm:pt>
    <dgm:pt modelId="{9A87D0F7-BD69-47C6-931A-811E56C06ED9}" type="sibTrans" cxnId="{BCBEACFE-68C3-46C7-B6CD-D29A8E3AC14E}">
      <dgm:prSet/>
      <dgm:spPr/>
      <dgm:t>
        <a:bodyPr/>
        <a:lstStyle/>
        <a:p>
          <a:endParaRPr lang="en-US"/>
        </a:p>
      </dgm:t>
    </dgm:pt>
    <dgm:pt modelId="{1FCA547E-86F8-4F1F-AB10-CF7E0FDD0E08}">
      <dgm:prSet/>
      <dgm:spPr/>
      <dgm:t>
        <a:bodyPr/>
        <a:lstStyle/>
        <a:p>
          <a:r>
            <a:rPr lang="en-US"/>
            <a:t>Stores all data as objects within buckets</a:t>
          </a:r>
        </a:p>
      </dgm:t>
    </dgm:pt>
    <dgm:pt modelId="{718B2553-AD33-4170-958D-C3677EDCB06E}" type="parTrans" cxnId="{A50E8647-EE94-48DB-86B2-892DE17E64F1}">
      <dgm:prSet/>
      <dgm:spPr/>
      <dgm:t>
        <a:bodyPr/>
        <a:lstStyle/>
        <a:p>
          <a:endParaRPr lang="en-US"/>
        </a:p>
      </dgm:t>
    </dgm:pt>
    <dgm:pt modelId="{AE001928-FE2C-4329-ACA9-B6B0F56659A6}" type="sibTrans" cxnId="{A50E8647-EE94-48DB-86B2-892DE17E64F1}">
      <dgm:prSet/>
      <dgm:spPr/>
      <dgm:t>
        <a:bodyPr/>
        <a:lstStyle/>
        <a:p>
          <a:endParaRPr lang="en-US"/>
        </a:p>
      </dgm:t>
    </dgm:pt>
    <dgm:pt modelId="{1629E439-98FF-450F-808C-A6A337A82AB6}">
      <dgm:prSet/>
      <dgm:spPr/>
      <dgm:t>
        <a:bodyPr/>
        <a:lstStyle/>
        <a:p>
          <a:r>
            <a:rPr lang="en-US"/>
            <a:t>Glacier</a:t>
          </a:r>
        </a:p>
      </dgm:t>
    </dgm:pt>
    <dgm:pt modelId="{F589BB8D-7738-4F55-9C69-281EC703C122}" type="parTrans" cxnId="{7A2B0B56-BE37-419B-BFC7-ABDACAC94FFF}">
      <dgm:prSet/>
      <dgm:spPr/>
      <dgm:t>
        <a:bodyPr/>
        <a:lstStyle/>
        <a:p>
          <a:endParaRPr lang="en-US"/>
        </a:p>
      </dgm:t>
    </dgm:pt>
    <dgm:pt modelId="{0EEE631D-E8B3-4613-B5A6-CE81241E9229}" type="sibTrans" cxnId="{7A2B0B56-BE37-419B-BFC7-ABDACAC94FFF}">
      <dgm:prSet/>
      <dgm:spPr/>
      <dgm:t>
        <a:bodyPr/>
        <a:lstStyle/>
        <a:p>
          <a:endParaRPr lang="en-US"/>
        </a:p>
      </dgm:t>
    </dgm:pt>
    <dgm:pt modelId="{5FEFD8CB-D738-4CE3-8311-DA6A6C7C0713}">
      <dgm:prSet/>
      <dgm:spPr/>
      <dgm:t>
        <a:bodyPr/>
        <a:lstStyle/>
        <a:p>
          <a:r>
            <a:rPr lang="en-US"/>
            <a:t>Low cost archiving service</a:t>
          </a:r>
        </a:p>
      </dgm:t>
    </dgm:pt>
    <dgm:pt modelId="{1B7C3CDF-35FB-4535-9101-3E5878B3E4AC}" type="parTrans" cxnId="{57FC35B4-8043-4333-B82D-DBF6B386C447}">
      <dgm:prSet/>
      <dgm:spPr/>
      <dgm:t>
        <a:bodyPr/>
        <a:lstStyle/>
        <a:p>
          <a:endParaRPr lang="en-US"/>
        </a:p>
      </dgm:t>
    </dgm:pt>
    <dgm:pt modelId="{55687404-9C4A-4D18-B53A-D9B61AA8C826}" type="sibTrans" cxnId="{57FC35B4-8043-4333-B82D-DBF6B386C447}">
      <dgm:prSet/>
      <dgm:spPr/>
      <dgm:t>
        <a:bodyPr/>
        <a:lstStyle/>
        <a:p>
          <a:endParaRPr lang="en-US"/>
        </a:p>
      </dgm:t>
    </dgm:pt>
    <dgm:pt modelId="{947E12E9-120A-4E4A-A029-ACD261203E94}">
      <dgm:prSet/>
      <dgm:spPr/>
      <dgm:t>
        <a:bodyPr/>
        <a:lstStyle/>
        <a:p>
          <a:r>
            <a:rPr lang="en-US"/>
            <a:t>Usually for data that isn’t accessed too often</a:t>
          </a:r>
        </a:p>
      </dgm:t>
    </dgm:pt>
    <dgm:pt modelId="{95DD2194-8EDD-4A8C-BDBF-8399EBCA7400}" type="parTrans" cxnId="{FC24E91D-A753-4B74-9194-11076BB71374}">
      <dgm:prSet/>
      <dgm:spPr/>
      <dgm:t>
        <a:bodyPr/>
        <a:lstStyle/>
        <a:p>
          <a:endParaRPr lang="en-US"/>
        </a:p>
      </dgm:t>
    </dgm:pt>
    <dgm:pt modelId="{A0483A17-7CCA-4D06-9047-2813D31ED6C7}" type="sibTrans" cxnId="{FC24E91D-A753-4B74-9194-11076BB71374}">
      <dgm:prSet/>
      <dgm:spPr/>
      <dgm:t>
        <a:bodyPr/>
        <a:lstStyle/>
        <a:p>
          <a:endParaRPr lang="en-US"/>
        </a:p>
      </dgm:t>
    </dgm:pt>
    <dgm:pt modelId="{487B6A7E-BD50-495B-969F-5CF6BC11E433}" type="pres">
      <dgm:prSet presAssocID="{78BA4E10-1547-411F-BA18-EF22D364135C}" presName="linear" presStyleCnt="0">
        <dgm:presLayoutVars>
          <dgm:animLvl val="lvl"/>
          <dgm:resizeHandles val="exact"/>
        </dgm:presLayoutVars>
      </dgm:prSet>
      <dgm:spPr/>
    </dgm:pt>
    <dgm:pt modelId="{0FFB5EC4-075D-44A9-9E50-28AD346118F2}" type="pres">
      <dgm:prSet presAssocID="{91942C85-584F-4886-BC34-C1661BD3082C}" presName="parentText" presStyleLbl="node1" presStyleIdx="0" presStyleCnt="2">
        <dgm:presLayoutVars>
          <dgm:chMax val="0"/>
          <dgm:bulletEnabled val="1"/>
        </dgm:presLayoutVars>
      </dgm:prSet>
      <dgm:spPr/>
    </dgm:pt>
    <dgm:pt modelId="{DB82BC8E-F2EB-4E75-97E6-87809E77CCE3}" type="pres">
      <dgm:prSet presAssocID="{91942C85-584F-4886-BC34-C1661BD3082C}" presName="childText" presStyleLbl="revTx" presStyleIdx="0" presStyleCnt="2">
        <dgm:presLayoutVars>
          <dgm:bulletEnabled val="1"/>
        </dgm:presLayoutVars>
      </dgm:prSet>
      <dgm:spPr/>
    </dgm:pt>
    <dgm:pt modelId="{C8A9E98F-1E6B-4D4C-8478-4BA581B69180}" type="pres">
      <dgm:prSet presAssocID="{1629E439-98FF-450F-808C-A6A337A82AB6}" presName="parentText" presStyleLbl="node1" presStyleIdx="1" presStyleCnt="2">
        <dgm:presLayoutVars>
          <dgm:chMax val="0"/>
          <dgm:bulletEnabled val="1"/>
        </dgm:presLayoutVars>
      </dgm:prSet>
      <dgm:spPr/>
    </dgm:pt>
    <dgm:pt modelId="{517CB8E1-5E0B-4230-BA69-595DE0E31B30}" type="pres">
      <dgm:prSet presAssocID="{1629E439-98FF-450F-808C-A6A337A82AB6}" presName="childText" presStyleLbl="revTx" presStyleIdx="1" presStyleCnt="2">
        <dgm:presLayoutVars>
          <dgm:bulletEnabled val="1"/>
        </dgm:presLayoutVars>
      </dgm:prSet>
      <dgm:spPr/>
    </dgm:pt>
  </dgm:ptLst>
  <dgm:cxnLst>
    <dgm:cxn modelId="{D5F30D15-530A-411E-AFC9-243464307AC6}" type="presOf" srcId="{78BA4E10-1547-411F-BA18-EF22D364135C}" destId="{487B6A7E-BD50-495B-969F-5CF6BC11E433}" srcOrd="0" destOrd="0" presId="urn:microsoft.com/office/officeart/2005/8/layout/vList2"/>
    <dgm:cxn modelId="{2A1C3B1A-4B9B-42A7-BCB4-BA31E625D2F1}" srcId="{91942C85-584F-4886-BC34-C1661BD3082C}" destId="{1B9C4140-12E4-4F7A-962D-4DC138103D41}" srcOrd="0" destOrd="0" parTransId="{96D49A44-ED7E-443F-BBE2-240F549A1214}" sibTransId="{3BB3A072-FB04-4836-9E35-718DA0CE3FE9}"/>
    <dgm:cxn modelId="{FC24E91D-A753-4B74-9194-11076BB71374}" srcId="{1629E439-98FF-450F-808C-A6A337A82AB6}" destId="{947E12E9-120A-4E4A-A029-ACD261203E94}" srcOrd="1" destOrd="0" parTransId="{95DD2194-8EDD-4A8C-BDBF-8399EBCA7400}" sibTransId="{A0483A17-7CCA-4D06-9047-2813D31ED6C7}"/>
    <dgm:cxn modelId="{CB2F6E28-CB63-42C0-A6B9-8AD529D5CEF5}" srcId="{1B9C4140-12E4-4F7A-962D-4DC138103D41}" destId="{688A4BC9-E04D-4967-844B-6E0C5517E773}" srcOrd="0" destOrd="0" parTransId="{8F29A8DB-6945-4B8D-AA3A-5DDCD3D5834A}" sibTransId="{B0289F86-9B00-4E20-AFB4-6053594E03CB}"/>
    <dgm:cxn modelId="{D5A7C12D-28E4-4A36-AB01-62A172695819}" type="presOf" srcId="{688A4BC9-E04D-4967-844B-6E0C5517E773}" destId="{DB82BC8E-F2EB-4E75-97E6-87809E77CCE3}" srcOrd="0" destOrd="1" presId="urn:microsoft.com/office/officeart/2005/8/layout/vList2"/>
    <dgm:cxn modelId="{14453831-2342-49DE-8AEE-F4F2F831F708}" type="presOf" srcId="{1B9C4140-12E4-4F7A-962D-4DC138103D41}" destId="{DB82BC8E-F2EB-4E75-97E6-87809E77CCE3}" srcOrd="0" destOrd="0" presId="urn:microsoft.com/office/officeart/2005/8/layout/vList2"/>
    <dgm:cxn modelId="{DA914231-E385-4462-ADC0-575B80ED3537}" type="presOf" srcId="{4EB515EE-E59C-4D6B-9E8D-E13A8657D7C8}" destId="{DB82BC8E-F2EB-4E75-97E6-87809E77CCE3}" srcOrd="0" destOrd="2" presId="urn:microsoft.com/office/officeart/2005/8/layout/vList2"/>
    <dgm:cxn modelId="{90F02041-E722-49D2-AFA6-ADB18951F159}" srcId="{78BA4E10-1547-411F-BA18-EF22D364135C}" destId="{91942C85-584F-4886-BC34-C1661BD3082C}" srcOrd="0" destOrd="0" parTransId="{E60B89CA-9C61-4197-B62B-B9DFDABB91F3}" sibTransId="{3162B115-1F0D-446B-B549-5380B08FD2F5}"/>
    <dgm:cxn modelId="{A50E8647-EE94-48DB-86B2-892DE17E64F1}" srcId="{91942C85-584F-4886-BC34-C1661BD3082C}" destId="{1FCA547E-86F8-4F1F-AB10-CF7E0FDD0E08}" srcOrd="2" destOrd="0" parTransId="{718B2553-AD33-4170-958D-C3677EDCB06E}" sibTransId="{AE001928-FE2C-4329-ACA9-B6B0F56659A6}"/>
    <dgm:cxn modelId="{7A2B0B56-BE37-419B-BFC7-ABDACAC94FFF}" srcId="{78BA4E10-1547-411F-BA18-EF22D364135C}" destId="{1629E439-98FF-450F-808C-A6A337A82AB6}" srcOrd="1" destOrd="0" parTransId="{F589BB8D-7738-4F55-9C69-281EC703C122}" sibTransId="{0EEE631D-E8B3-4613-B5A6-CE81241E9229}"/>
    <dgm:cxn modelId="{1A631E57-8990-4FA9-BCA4-789AFE4BA4E2}" type="presOf" srcId="{5FEFD8CB-D738-4CE3-8311-DA6A6C7C0713}" destId="{517CB8E1-5E0B-4230-BA69-595DE0E31B30}" srcOrd="0" destOrd="0" presId="urn:microsoft.com/office/officeart/2005/8/layout/vList2"/>
    <dgm:cxn modelId="{86EFA88C-6D87-4DDB-992A-A77D15F59397}" type="presOf" srcId="{1FCA547E-86F8-4F1F-AB10-CF7E0FDD0E08}" destId="{DB82BC8E-F2EB-4E75-97E6-87809E77CCE3}" srcOrd="0" destOrd="3" presId="urn:microsoft.com/office/officeart/2005/8/layout/vList2"/>
    <dgm:cxn modelId="{12FCFD97-C2E6-4B70-9C8A-6B83C323C815}" type="presOf" srcId="{947E12E9-120A-4E4A-A029-ACD261203E94}" destId="{517CB8E1-5E0B-4230-BA69-595DE0E31B30}" srcOrd="0" destOrd="1" presId="urn:microsoft.com/office/officeart/2005/8/layout/vList2"/>
    <dgm:cxn modelId="{D5262C98-57F9-4AF4-A173-C1F9C609B077}" type="presOf" srcId="{91942C85-584F-4886-BC34-C1661BD3082C}" destId="{0FFB5EC4-075D-44A9-9E50-28AD346118F2}" srcOrd="0" destOrd="0" presId="urn:microsoft.com/office/officeart/2005/8/layout/vList2"/>
    <dgm:cxn modelId="{57FC35B4-8043-4333-B82D-DBF6B386C447}" srcId="{1629E439-98FF-450F-808C-A6A337A82AB6}" destId="{5FEFD8CB-D738-4CE3-8311-DA6A6C7C0713}" srcOrd="0" destOrd="0" parTransId="{1B7C3CDF-35FB-4535-9101-3E5878B3E4AC}" sibTransId="{55687404-9C4A-4D18-B53A-D9B61AA8C826}"/>
    <dgm:cxn modelId="{010E91F3-B657-497F-8DD6-DA4A5A6F8D20}" type="presOf" srcId="{1629E439-98FF-450F-808C-A6A337A82AB6}" destId="{C8A9E98F-1E6B-4D4C-8478-4BA581B69180}" srcOrd="0" destOrd="0" presId="urn:microsoft.com/office/officeart/2005/8/layout/vList2"/>
    <dgm:cxn modelId="{BCBEACFE-68C3-46C7-B6CD-D29A8E3AC14E}" srcId="{91942C85-584F-4886-BC34-C1661BD3082C}" destId="{4EB515EE-E59C-4D6B-9E8D-E13A8657D7C8}" srcOrd="1" destOrd="0" parTransId="{BD54649A-E924-4CA1-B2AB-DB3A38BD2810}" sibTransId="{9A87D0F7-BD69-47C6-931A-811E56C06ED9}"/>
    <dgm:cxn modelId="{D34A7BA6-1CE3-476C-BA0B-7A3BF208B555}" type="presParOf" srcId="{487B6A7E-BD50-495B-969F-5CF6BC11E433}" destId="{0FFB5EC4-075D-44A9-9E50-28AD346118F2}" srcOrd="0" destOrd="0" presId="urn:microsoft.com/office/officeart/2005/8/layout/vList2"/>
    <dgm:cxn modelId="{85502717-93E0-4537-A9C5-17AC80F40FBA}" type="presParOf" srcId="{487B6A7E-BD50-495B-969F-5CF6BC11E433}" destId="{DB82BC8E-F2EB-4E75-97E6-87809E77CCE3}" srcOrd="1" destOrd="0" presId="urn:microsoft.com/office/officeart/2005/8/layout/vList2"/>
    <dgm:cxn modelId="{D6ECDEAE-8B45-451A-9819-CCD0D2EBA560}" type="presParOf" srcId="{487B6A7E-BD50-495B-969F-5CF6BC11E433}" destId="{C8A9E98F-1E6B-4D4C-8478-4BA581B69180}" srcOrd="2" destOrd="0" presId="urn:microsoft.com/office/officeart/2005/8/layout/vList2"/>
    <dgm:cxn modelId="{7BBC118E-86CB-4C36-8F50-187EFB6B73EC}" type="presParOf" srcId="{487B6A7E-BD50-495B-969F-5CF6BC11E433}" destId="{517CB8E1-5E0B-4230-BA69-595DE0E31B3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4568D-36DC-41E5-8347-AAB3F7B9239D}">
      <dsp:nvSpPr>
        <dsp:cNvPr id="0" name=""/>
        <dsp:cNvSpPr/>
      </dsp:nvSpPr>
      <dsp:spPr>
        <a:xfrm>
          <a:off x="478800" y="8369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AC3FD-6FDD-4E44-ADEA-EF25809464BE}">
      <dsp:nvSpPr>
        <dsp:cNvPr id="0" name=""/>
        <dsp:cNvSpPr/>
      </dsp:nvSpPr>
      <dsp:spPr>
        <a:xfrm>
          <a:off x="712800" y="107091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41FA9-131C-424D-9E0C-116EED1FE68F}">
      <dsp:nvSpPr>
        <dsp:cNvPr id="0" name=""/>
        <dsp:cNvSpPr/>
      </dsp:nvSpPr>
      <dsp:spPr>
        <a:xfrm>
          <a:off x="127800" y="2276919"/>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On-demand self-service: </a:t>
          </a:r>
          <a:r>
            <a:rPr lang="en-US" sz="1100" kern="1200"/>
            <a:t>Users can independently provision resources like server time and storage as needed, without requiring provider interaction.</a:t>
          </a:r>
        </a:p>
      </dsp:txBody>
      <dsp:txXfrm>
        <a:off x="127800" y="2276919"/>
        <a:ext cx="1800000" cy="1237500"/>
      </dsp:txXfrm>
    </dsp:sp>
    <dsp:sp modelId="{9C45D154-8006-4931-8CC6-B5F4A9BDAAEF}">
      <dsp:nvSpPr>
        <dsp:cNvPr id="0" name=""/>
        <dsp:cNvSpPr/>
      </dsp:nvSpPr>
      <dsp:spPr>
        <a:xfrm>
          <a:off x="2593800" y="8369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7C555-914D-4859-A89F-97A5879202C5}">
      <dsp:nvSpPr>
        <dsp:cNvPr id="0" name=""/>
        <dsp:cNvSpPr/>
      </dsp:nvSpPr>
      <dsp:spPr>
        <a:xfrm>
          <a:off x="2827800" y="107091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C160A-D1BF-4E14-B64C-B3A9634A2AB6}">
      <dsp:nvSpPr>
        <dsp:cNvPr id="0" name=""/>
        <dsp:cNvSpPr/>
      </dsp:nvSpPr>
      <dsp:spPr>
        <a:xfrm>
          <a:off x="2242800" y="2276919"/>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Broad network access: </a:t>
          </a:r>
          <a:r>
            <a:rPr lang="en-US" sz="1100" kern="1200"/>
            <a:t>Resources are accessible over the network via standard methods, allowing use by various devices (e.g., mobile phones, tablets, laptops).</a:t>
          </a:r>
        </a:p>
      </dsp:txBody>
      <dsp:txXfrm>
        <a:off x="2242800" y="2276919"/>
        <a:ext cx="1800000" cy="1237500"/>
      </dsp:txXfrm>
    </dsp:sp>
    <dsp:sp modelId="{09E876C5-26AD-45F8-AAC7-E17D526D97C7}">
      <dsp:nvSpPr>
        <dsp:cNvPr id="0" name=""/>
        <dsp:cNvSpPr/>
      </dsp:nvSpPr>
      <dsp:spPr>
        <a:xfrm>
          <a:off x="4708800" y="8369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3324E-13F0-4B0C-A774-351FAE3BB01F}">
      <dsp:nvSpPr>
        <dsp:cNvPr id="0" name=""/>
        <dsp:cNvSpPr/>
      </dsp:nvSpPr>
      <dsp:spPr>
        <a:xfrm>
          <a:off x="4942800" y="107091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A25CC6-C146-4096-BC55-B3E54CEFE8CD}">
      <dsp:nvSpPr>
        <dsp:cNvPr id="0" name=""/>
        <dsp:cNvSpPr/>
      </dsp:nvSpPr>
      <dsp:spPr>
        <a:xfrm>
          <a:off x="4357800" y="2276919"/>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Resource pooling:</a:t>
          </a:r>
          <a:r>
            <a:rPr lang="en-US" sz="1100" kern="1200"/>
            <a:t> Providers use a multi-tenant model to allocate resources dynamically, offering flexibility in resource location (e.g., datacenter, state).</a:t>
          </a:r>
        </a:p>
      </dsp:txBody>
      <dsp:txXfrm>
        <a:off x="4357800" y="2276919"/>
        <a:ext cx="1800000" cy="1237500"/>
      </dsp:txXfrm>
    </dsp:sp>
    <dsp:sp modelId="{C33DAFBD-A53F-4C3A-B718-6FD3E16E0860}">
      <dsp:nvSpPr>
        <dsp:cNvPr id="0" name=""/>
        <dsp:cNvSpPr/>
      </dsp:nvSpPr>
      <dsp:spPr>
        <a:xfrm>
          <a:off x="6823800" y="8369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56CC9-AC91-4F21-9372-082B309A93C6}">
      <dsp:nvSpPr>
        <dsp:cNvPr id="0" name=""/>
        <dsp:cNvSpPr/>
      </dsp:nvSpPr>
      <dsp:spPr>
        <a:xfrm>
          <a:off x="7057800" y="107091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E074D-4060-4041-B1A9-B0AAD21E817C}">
      <dsp:nvSpPr>
        <dsp:cNvPr id="0" name=""/>
        <dsp:cNvSpPr/>
      </dsp:nvSpPr>
      <dsp:spPr>
        <a:xfrm>
          <a:off x="6472800" y="2276919"/>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Rapid elasticity:</a:t>
          </a:r>
          <a:r>
            <a:rPr lang="en-US" sz="1100" kern="1200"/>
            <a:t> Resources can be quickly scaled up or down as demand changes, appearing unlimited to the consumer.</a:t>
          </a:r>
        </a:p>
      </dsp:txBody>
      <dsp:txXfrm>
        <a:off x="6472800" y="2276919"/>
        <a:ext cx="1800000" cy="1237500"/>
      </dsp:txXfrm>
    </dsp:sp>
    <dsp:sp modelId="{B61A17A3-B0B4-40E9-A96A-E6DA8FF089CF}">
      <dsp:nvSpPr>
        <dsp:cNvPr id="0" name=""/>
        <dsp:cNvSpPr/>
      </dsp:nvSpPr>
      <dsp:spPr>
        <a:xfrm>
          <a:off x="8938800" y="836919"/>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C95E9C-E95F-45CC-B3A7-51307FDF77B1}">
      <dsp:nvSpPr>
        <dsp:cNvPr id="0" name=""/>
        <dsp:cNvSpPr/>
      </dsp:nvSpPr>
      <dsp:spPr>
        <a:xfrm>
          <a:off x="9172800" y="107091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F6AC7-F4B5-4B6B-BCF9-E0851E085934}">
      <dsp:nvSpPr>
        <dsp:cNvPr id="0" name=""/>
        <dsp:cNvSpPr/>
      </dsp:nvSpPr>
      <dsp:spPr>
        <a:xfrm>
          <a:off x="8587800" y="2276919"/>
          <a:ext cx="180000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Measured service:</a:t>
          </a:r>
          <a:r>
            <a:rPr lang="en-US" sz="1100" kern="1200"/>
            <a:t> Usage is metered and reported, enabling optimized resource control and transparency for both provider and consumer.</a:t>
          </a:r>
        </a:p>
      </dsp:txBody>
      <dsp:txXfrm>
        <a:off x="8587800" y="2276919"/>
        <a:ext cx="1800000" cy="123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66FB7-DD4E-4C16-A75E-E1A67A37D74E}">
      <dsp:nvSpPr>
        <dsp:cNvPr id="0" name=""/>
        <dsp:cNvSpPr/>
      </dsp:nvSpPr>
      <dsp:spPr>
        <a:xfrm rot="5400000">
          <a:off x="6731621" y="-2839081"/>
          <a:ext cx="837972" cy="6729984"/>
        </a:xfrm>
        <a:prstGeom prst="round2Same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Relational database – compatible with other query languages</a:t>
          </a:r>
        </a:p>
      </dsp:txBody>
      <dsp:txXfrm rot="-5400000">
        <a:off x="3785615" y="147831"/>
        <a:ext cx="6689078" cy="756160"/>
      </dsp:txXfrm>
    </dsp:sp>
    <dsp:sp modelId="{7EFC742F-3E8E-4FE6-93E2-D99874AC662C}">
      <dsp:nvSpPr>
        <dsp:cNvPr id="0" name=""/>
        <dsp:cNvSpPr/>
      </dsp:nvSpPr>
      <dsp:spPr>
        <a:xfrm>
          <a:off x="0" y="2177"/>
          <a:ext cx="3785616" cy="104746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a:t>Aurora</a:t>
          </a:r>
        </a:p>
      </dsp:txBody>
      <dsp:txXfrm>
        <a:off x="51133" y="53310"/>
        <a:ext cx="3683350" cy="945199"/>
      </dsp:txXfrm>
    </dsp:sp>
    <dsp:sp modelId="{AC46829C-361F-4E3C-9C08-2A844F45ADFC}">
      <dsp:nvSpPr>
        <dsp:cNvPr id="0" name=""/>
        <dsp:cNvSpPr/>
      </dsp:nvSpPr>
      <dsp:spPr>
        <a:xfrm rot="5400000">
          <a:off x="6731621" y="-1739242"/>
          <a:ext cx="837972" cy="6729984"/>
        </a:xfrm>
        <a:prstGeom prst="round2SameRect">
          <a:avLst/>
        </a:prstGeom>
        <a:solidFill>
          <a:schemeClr val="accent5">
            <a:tint val="40000"/>
            <a:alpha val="90000"/>
            <a:hueOff val="-3981555"/>
            <a:satOff val="889"/>
            <a:lumOff val="134"/>
            <a:alphaOff val="0"/>
          </a:schemeClr>
        </a:solidFill>
        <a:ln w="19050" cap="flat" cmpd="sng" algn="ctr">
          <a:solidFill>
            <a:schemeClr val="accent5">
              <a:tint val="40000"/>
              <a:alpha val="90000"/>
              <a:hueOff val="-3981555"/>
              <a:satOff val="889"/>
              <a:lumOff val="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Relational database management service</a:t>
          </a:r>
        </a:p>
        <a:p>
          <a:pPr marL="342900" lvl="2" indent="-171450" algn="l" defTabSz="711200">
            <a:lnSpc>
              <a:spcPct val="90000"/>
            </a:lnSpc>
            <a:spcBef>
              <a:spcPct val="0"/>
            </a:spcBef>
            <a:spcAft>
              <a:spcPct val="15000"/>
            </a:spcAft>
            <a:buChar char="•"/>
          </a:pPr>
          <a:r>
            <a:rPr lang="en-US" sz="1600" kern="1200"/>
            <a:t>Not a database itself, but handles updates, security patches, rollbacks</a:t>
          </a:r>
        </a:p>
      </dsp:txBody>
      <dsp:txXfrm rot="-5400000">
        <a:off x="3785615" y="1247670"/>
        <a:ext cx="6689078" cy="756160"/>
      </dsp:txXfrm>
    </dsp:sp>
    <dsp:sp modelId="{9BA7A61D-0104-4936-85F9-5EC3323BEBC2}">
      <dsp:nvSpPr>
        <dsp:cNvPr id="0" name=""/>
        <dsp:cNvSpPr/>
      </dsp:nvSpPr>
      <dsp:spPr>
        <a:xfrm>
          <a:off x="0" y="1102016"/>
          <a:ext cx="3785616" cy="1047465"/>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a:t>RDS</a:t>
          </a:r>
        </a:p>
      </dsp:txBody>
      <dsp:txXfrm>
        <a:off x="51133" y="1153149"/>
        <a:ext cx="3683350" cy="945199"/>
      </dsp:txXfrm>
    </dsp:sp>
    <dsp:sp modelId="{286F185A-2AED-4776-9B19-08E924358BF7}">
      <dsp:nvSpPr>
        <dsp:cNvPr id="0" name=""/>
        <dsp:cNvSpPr/>
      </dsp:nvSpPr>
      <dsp:spPr>
        <a:xfrm rot="5400000">
          <a:off x="6731621" y="-639403"/>
          <a:ext cx="837972" cy="6729984"/>
        </a:xfrm>
        <a:prstGeom prst="round2SameRect">
          <a:avLst/>
        </a:prstGeom>
        <a:solidFill>
          <a:schemeClr val="accent5">
            <a:tint val="40000"/>
            <a:alpha val="90000"/>
            <a:hueOff val="-7963110"/>
            <a:satOff val="1778"/>
            <a:lumOff val="267"/>
            <a:alphaOff val="0"/>
          </a:schemeClr>
        </a:solidFill>
        <a:ln w="19050" cap="flat" cmpd="sng" algn="ctr">
          <a:solidFill>
            <a:schemeClr val="accent5">
              <a:tint val="40000"/>
              <a:alpha val="90000"/>
              <a:hueOff val="-7963110"/>
              <a:satOff val="1778"/>
              <a:lumOff val="2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NoSQL management service</a:t>
          </a:r>
        </a:p>
      </dsp:txBody>
      <dsp:txXfrm rot="-5400000">
        <a:off x="3785615" y="2347509"/>
        <a:ext cx="6689078" cy="756160"/>
      </dsp:txXfrm>
    </dsp:sp>
    <dsp:sp modelId="{87A0DEB6-AF46-47C6-82CE-E8799312E9A7}">
      <dsp:nvSpPr>
        <dsp:cNvPr id="0" name=""/>
        <dsp:cNvSpPr/>
      </dsp:nvSpPr>
      <dsp:spPr>
        <a:xfrm>
          <a:off x="0" y="2201855"/>
          <a:ext cx="3785616" cy="1047465"/>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a:t>DynamoDB</a:t>
          </a:r>
        </a:p>
      </dsp:txBody>
      <dsp:txXfrm>
        <a:off x="51133" y="2252988"/>
        <a:ext cx="3683350" cy="945199"/>
      </dsp:txXfrm>
    </dsp:sp>
    <dsp:sp modelId="{1D9B1C5C-5510-4F4A-BA54-9F55DB0A9C22}">
      <dsp:nvSpPr>
        <dsp:cNvPr id="0" name=""/>
        <dsp:cNvSpPr/>
      </dsp:nvSpPr>
      <dsp:spPr>
        <a:xfrm rot="5400000">
          <a:off x="6731621" y="460435"/>
          <a:ext cx="837972" cy="6729984"/>
        </a:xfrm>
        <a:prstGeom prst="round2Same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Warehousing service – fed data from RDS or DynamoDB</a:t>
          </a:r>
        </a:p>
      </dsp:txBody>
      <dsp:txXfrm rot="-5400000">
        <a:off x="3785615" y="3447347"/>
        <a:ext cx="6689078" cy="756160"/>
      </dsp:txXfrm>
    </dsp:sp>
    <dsp:sp modelId="{FDEEE36C-4E04-425B-B35D-37C37291CF50}">
      <dsp:nvSpPr>
        <dsp:cNvPr id="0" name=""/>
        <dsp:cNvSpPr/>
      </dsp:nvSpPr>
      <dsp:spPr>
        <a:xfrm>
          <a:off x="0" y="3301694"/>
          <a:ext cx="3785616" cy="1047465"/>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a:t>Redshift</a:t>
          </a:r>
        </a:p>
      </dsp:txBody>
      <dsp:txXfrm>
        <a:off x="51133" y="3352827"/>
        <a:ext cx="3683350" cy="9451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ED313-D081-488F-8093-48D2C4730F1B}">
      <dsp:nvSpPr>
        <dsp:cNvPr id="0" name=""/>
        <dsp:cNvSpPr/>
      </dsp:nvSpPr>
      <dsp:spPr>
        <a:xfrm>
          <a:off x="205" y="687670"/>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t>Hosting dynamic websites on AWS</a:t>
          </a:r>
          <a:endParaRPr lang="en-US" sz="2000" kern="1200" dirty="0"/>
        </a:p>
        <a:p>
          <a:pPr marL="171450" lvl="1" indent="-171450" algn="l" defTabSz="711200">
            <a:lnSpc>
              <a:spcPct val="90000"/>
            </a:lnSpc>
            <a:spcBef>
              <a:spcPct val="0"/>
            </a:spcBef>
            <a:spcAft>
              <a:spcPct val="15000"/>
            </a:spcAft>
            <a:buChar char="•"/>
          </a:pPr>
          <a:r>
            <a:rPr lang="en-US" sz="1600" b="0" i="0" kern="1200"/>
            <a:t>(Using EC2, S3, and Route 53)</a:t>
          </a:r>
          <a:endParaRPr lang="en-US" sz="1600" kern="1200"/>
        </a:p>
      </dsp:txBody>
      <dsp:txXfrm>
        <a:off x="205" y="1878069"/>
        <a:ext cx="2479997" cy="1785598"/>
      </dsp:txXfrm>
    </dsp:sp>
    <dsp:sp modelId="{01EEBE0D-C896-4E4F-BE6F-6281B58C56EA}">
      <dsp:nvSpPr>
        <dsp:cNvPr id="0" name=""/>
        <dsp:cNvSpPr/>
      </dsp:nvSpPr>
      <dsp:spPr>
        <a:xfrm>
          <a:off x="205" y="687670"/>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687670"/>
        <a:ext cx="2479997" cy="1190398"/>
      </dsp:txXfrm>
    </dsp:sp>
    <dsp:sp modelId="{CDE81296-DBDA-4AD4-93AC-FB77DE403514}">
      <dsp:nvSpPr>
        <dsp:cNvPr id="0" name=""/>
        <dsp:cNvSpPr/>
      </dsp:nvSpPr>
      <dsp:spPr>
        <a:xfrm>
          <a:off x="2678602" y="687670"/>
          <a:ext cx="2479997" cy="2975996"/>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t>Serverless data processing pipeline</a:t>
          </a:r>
          <a:endParaRPr lang="en-US" sz="2000" kern="1200" dirty="0"/>
        </a:p>
        <a:p>
          <a:pPr marL="171450" lvl="1" indent="-171450" algn="l" defTabSz="711200">
            <a:lnSpc>
              <a:spcPct val="90000"/>
            </a:lnSpc>
            <a:spcBef>
              <a:spcPct val="0"/>
            </a:spcBef>
            <a:spcAft>
              <a:spcPct val="15000"/>
            </a:spcAft>
            <a:buChar char="•"/>
          </a:pPr>
          <a:r>
            <a:rPr lang="en-US" sz="1600" b="0" i="0" kern="1200"/>
            <a:t>(Lambda, S3, and DynamoDB)</a:t>
          </a:r>
          <a:endParaRPr lang="en-US" sz="1600" kern="1200"/>
        </a:p>
      </dsp:txBody>
      <dsp:txXfrm>
        <a:off x="2678602" y="1878069"/>
        <a:ext cx="2479997" cy="1785598"/>
      </dsp:txXfrm>
    </dsp:sp>
    <dsp:sp modelId="{2C9D3633-8CBF-4404-94E1-3893F108332D}">
      <dsp:nvSpPr>
        <dsp:cNvPr id="0" name=""/>
        <dsp:cNvSpPr/>
      </dsp:nvSpPr>
      <dsp:spPr>
        <a:xfrm>
          <a:off x="2678602" y="687670"/>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687670"/>
        <a:ext cx="2479997" cy="1190398"/>
      </dsp:txXfrm>
    </dsp:sp>
    <dsp:sp modelId="{34D7769E-47CF-4FF2-A9E9-635F25EE601A}">
      <dsp:nvSpPr>
        <dsp:cNvPr id="0" name=""/>
        <dsp:cNvSpPr/>
      </dsp:nvSpPr>
      <dsp:spPr>
        <a:xfrm>
          <a:off x="5356999" y="687670"/>
          <a:ext cx="2479997" cy="2975996"/>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t>Disaster recovery strategy using AWS</a:t>
          </a:r>
          <a:endParaRPr lang="en-US" sz="2000" kern="1200" dirty="0"/>
        </a:p>
        <a:p>
          <a:pPr marL="171450" lvl="1" indent="-171450" algn="l" defTabSz="711200">
            <a:lnSpc>
              <a:spcPct val="90000"/>
            </a:lnSpc>
            <a:spcBef>
              <a:spcPct val="0"/>
            </a:spcBef>
            <a:spcAft>
              <a:spcPct val="15000"/>
            </a:spcAft>
            <a:buChar char="•"/>
          </a:pPr>
          <a:r>
            <a:rPr lang="en-US" sz="1600" b="0" i="0" kern="1200"/>
            <a:t>(EC2, S3, and Route 53)</a:t>
          </a:r>
          <a:endParaRPr lang="en-US" sz="1600" kern="1200"/>
        </a:p>
      </dsp:txBody>
      <dsp:txXfrm>
        <a:off x="5356999" y="1878069"/>
        <a:ext cx="2479997" cy="1785598"/>
      </dsp:txXfrm>
    </dsp:sp>
    <dsp:sp modelId="{F12915A8-03C5-4ED6-A7C0-2CE92DE2D447}">
      <dsp:nvSpPr>
        <dsp:cNvPr id="0" name=""/>
        <dsp:cNvSpPr/>
      </dsp:nvSpPr>
      <dsp:spPr>
        <a:xfrm>
          <a:off x="5356999" y="687670"/>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687670"/>
        <a:ext cx="2479997" cy="1190398"/>
      </dsp:txXfrm>
    </dsp:sp>
    <dsp:sp modelId="{839071AC-635E-4808-8CF5-431CBD87A634}">
      <dsp:nvSpPr>
        <dsp:cNvPr id="0" name=""/>
        <dsp:cNvSpPr/>
      </dsp:nvSpPr>
      <dsp:spPr>
        <a:xfrm>
          <a:off x="8035397" y="687670"/>
          <a:ext cx="2479997" cy="2975996"/>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b="0" i="0" kern="1200" dirty="0"/>
            <a:t>Creating a data warehouse for big data analytics</a:t>
          </a:r>
          <a:endParaRPr lang="en-US" sz="2000" kern="1200" dirty="0"/>
        </a:p>
        <a:p>
          <a:pPr marL="171450" lvl="1" indent="-171450" algn="l" defTabSz="711200">
            <a:lnSpc>
              <a:spcPct val="90000"/>
            </a:lnSpc>
            <a:spcBef>
              <a:spcPct val="0"/>
            </a:spcBef>
            <a:spcAft>
              <a:spcPct val="15000"/>
            </a:spcAft>
            <a:buChar char="•"/>
          </a:pPr>
          <a:r>
            <a:rPr lang="en-US" sz="1600" b="0" i="0" kern="1200"/>
            <a:t>(Redshift, Glue, and Quicksight)</a:t>
          </a:r>
          <a:endParaRPr lang="en-US" sz="1600" kern="1200"/>
        </a:p>
      </dsp:txBody>
      <dsp:txXfrm>
        <a:off x="8035397" y="1878069"/>
        <a:ext cx="2479997" cy="1785598"/>
      </dsp:txXfrm>
    </dsp:sp>
    <dsp:sp modelId="{BC777294-CBD1-44A4-BB87-347D05B49A27}">
      <dsp:nvSpPr>
        <dsp:cNvPr id="0" name=""/>
        <dsp:cNvSpPr/>
      </dsp:nvSpPr>
      <dsp:spPr>
        <a:xfrm>
          <a:off x="8035397" y="687670"/>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687670"/>
        <a:ext cx="2479997" cy="11903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9C12E-0FA7-49DA-A469-870F97772713}">
      <dsp:nvSpPr>
        <dsp:cNvPr id="0" name=""/>
        <dsp:cNvSpPr/>
      </dsp:nvSpPr>
      <dsp:spPr>
        <a:xfrm>
          <a:off x="3080" y="587032"/>
          <a:ext cx="2444055" cy="146643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Right Sizing</a:t>
          </a:r>
        </a:p>
      </dsp:txBody>
      <dsp:txXfrm>
        <a:off x="3080" y="587032"/>
        <a:ext cx="2444055" cy="1466433"/>
      </dsp:txXfrm>
    </dsp:sp>
    <dsp:sp modelId="{BF76AF93-9671-475B-8F9A-ACA132980C7A}">
      <dsp:nvSpPr>
        <dsp:cNvPr id="0" name=""/>
        <dsp:cNvSpPr/>
      </dsp:nvSpPr>
      <dsp:spPr>
        <a:xfrm>
          <a:off x="2691541" y="587032"/>
          <a:ext cx="2444055" cy="1466433"/>
        </a:xfrm>
        <a:prstGeom prst="rect">
          <a:avLst/>
        </a:prstGeom>
        <a:solidFill>
          <a:schemeClr val="accent5">
            <a:hueOff val="-1736021"/>
            <a:satOff val="-118"/>
            <a:lumOff val="28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Elasticity</a:t>
          </a:r>
        </a:p>
      </dsp:txBody>
      <dsp:txXfrm>
        <a:off x="2691541" y="587032"/>
        <a:ext cx="2444055" cy="1466433"/>
      </dsp:txXfrm>
    </dsp:sp>
    <dsp:sp modelId="{9B264E0B-8443-4A29-B3BD-9957D112698F}">
      <dsp:nvSpPr>
        <dsp:cNvPr id="0" name=""/>
        <dsp:cNvSpPr/>
      </dsp:nvSpPr>
      <dsp:spPr>
        <a:xfrm>
          <a:off x="5380002" y="587032"/>
          <a:ext cx="2444055" cy="1466433"/>
        </a:xfrm>
        <a:prstGeom prst="rect">
          <a:avLst/>
        </a:prstGeom>
        <a:solidFill>
          <a:schemeClr val="accent5">
            <a:hueOff val="-3472043"/>
            <a:satOff val="-236"/>
            <a:lumOff val="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Spot instances or preemptible VMs</a:t>
          </a:r>
        </a:p>
      </dsp:txBody>
      <dsp:txXfrm>
        <a:off x="5380002" y="587032"/>
        <a:ext cx="2444055" cy="1466433"/>
      </dsp:txXfrm>
    </dsp:sp>
    <dsp:sp modelId="{A2B62EBA-43ED-403F-9F5F-D4067E68DEC0}">
      <dsp:nvSpPr>
        <dsp:cNvPr id="0" name=""/>
        <dsp:cNvSpPr/>
      </dsp:nvSpPr>
      <dsp:spPr>
        <a:xfrm>
          <a:off x="8068463" y="587032"/>
          <a:ext cx="2444055" cy="1466433"/>
        </a:xfrm>
        <a:prstGeom prst="rect">
          <a:avLst/>
        </a:prstGeom>
        <a:solidFill>
          <a:schemeClr val="accent5">
            <a:hueOff val="-5208064"/>
            <a:satOff val="-354"/>
            <a:lumOff val="8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Reserved instances</a:t>
          </a:r>
        </a:p>
      </dsp:txBody>
      <dsp:txXfrm>
        <a:off x="8068463" y="587032"/>
        <a:ext cx="2444055" cy="1466433"/>
      </dsp:txXfrm>
    </dsp:sp>
    <dsp:sp modelId="{7CA39106-4C38-4325-9B65-4D76B780E6FE}">
      <dsp:nvSpPr>
        <dsp:cNvPr id="0" name=""/>
        <dsp:cNvSpPr/>
      </dsp:nvSpPr>
      <dsp:spPr>
        <a:xfrm>
          <a:off x="3080" y="2297871"/>
          <a:ext cx="2444055" cy="1466433"/>
        </a:xfrm>
        <a:prstGeom prst="rect">
          <a:avLst/>
        </a:prstGeom>
        <a:solidFill>
          <a:schemeClr val="accent5">
            <a:hueOff val="-6944086"/>
            <a:satOff val="-472"/>
            <a:lumOff val="1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Delete unused resources</a:t>
          </a:r>
        </a:p>
      </dsp:txBody>
      <dsp:txXfrm>
        <a:off x="3080" y="2297871"/>
        <a:ext cx="2444055" cy="1466433"/>
      </dsp:txXfrm>
    </dsp:sp>
    <dsp:sp modelId="{C78EA81A-060C-42AB-911B-B28ED7C02E3F}">
      <dsp:nvSpPr>
        <dsp:cNvPr id="0" name=""/>
        <dsp:cNvSpPr/>
      </dsp:nvSpPr>
      <dsp:spPr>
        <a:xfrm>
          <a:off x="2691541" y="2297871"/>
          <a:ext cx="2444055" cy="1466433"/>
        </a:xfrm>
        <a:prstGeom prst="rect">
          <a:avLst/>
        </a:prstGeom>
        <a:solidFill>
          <a:schemeClr val="accent5">
            <a:hueOff val="-8680107"/>
            <a:satOff val="-590"/>
            <a:lumOff val="14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Storage tiers</a:t>
          </a:r>
        </a:p>
      </dsp:txBody>
      <dsp:txXfrm>
        <a:off x="2691541" y="2297871"/>
        <a:ext cx="2444055" cy="1466433"/>
      </dsp:txXfrm>
    </dsp:sp>
    <dsp:sp modelId="{2F75878E-BC88-444F-9405-2057BFA0071F}">
      <dsp:nvSpPr>
        <dsp:cNvPr id="0" name=""/>
        <dsp:cNvSpPr/>
      </dsp:nvSpPr>
      <dsp:spPr>
        <a:xfrm>
          <a:off x="5380002" y="2297871"/>
          <a:ext cx="2444055" cy="1466433"/>
        </a:xfrm>
        <a:prstGeom prst="rect">
          <a:avLst/>
        </a:prstGeom>
        <a:solidFill>
          <a:schemeClr val="accent5">
            <a:hueOff val="-10416129"/>
            <a:satOff val="-708"/>
            <a:lumOff val="16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Minimize data transfer into the cloud</a:t>
          </a:r>
        </a:p>
      </dsp:txBody>
      <dsp:txXfrm>
        <a:off x="5380002" y="2297871"/>
        <a:ext cx="2444055" cy="1466433"/>
      </dsp:txXfrm>
    </dsp:sp>
    <dsp:sp modelId="{EC8005CE-264B-46B2-85DC-8B0CE684CA83}">
      <dsp:nvSpPr>
        <dsp:cNvPr id="0" name=""/>
        <dsp:cNvSpPr/>
      </dsp:nvSpPr>
      <dsp:spPr>
        <a:xfrm>
          <a:off x="8068463" y="2297871"/>
          <a:ext cx="2444055" cy="1466433"/>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Use the tools available!</a:t>
          </a:r>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38138-D3D9-45E2-B1CB-61350BBFB9AB}">
      <dsp:nvSpPr>
        <dsp:cNvPr id="0" name=""/>
        <dsp:cNvSpPr/>
      </dsp:nvSpPr>
      <dsp:spPr>
        <a:xfrm>
          <a:off x="0" y="283981"/>
          <a:ext cx="10515600" cy="170572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Involves spending money upfront on physical infrastructure.</a:t>
          </a:r>
        </a:p>
        <a:p>
          <a:pPr marL="171450" lvl="1" indent="-171450" algn="l" defTabSz="844550">
            <a:lnSpc>
              <a:spcPct val="90000"/>
            </a:lnSpc>
            <a:spcBef>
              <a:spcPct val="0"/>
            </a:spcBef>
            <a:spcAft>
              <a:spcPct val="15000"/>
            </a:spcAft>
            <a:buChar char="•"/>
          </a:pPr>
          <a:r>
            <a:rPr lang="en-US" sz="1900" kern="1200"/>
            <a:t>Costs include servers, storage, network equipment, backups, disaster recovery, data center expenses, and technical staff.</a:t>
          </a:r>
        </a:p>
        <a:p>
          <a:pPr marL="171450" lvl="1" indent="-171450" algn="l" defTabSz="844550">
            <a:lnSpc>
              <a:spcPct val="90000"/>
            </a:lnSpc>
            <a:spcBef>
              <a:spcPct val="0"/>
            </a:spcBef>
            <a:spcAft>
              <a:spcPct val="15000"/>
            </a:spcAft>
            <a:buChar char="•"/>
          </a:pPr>
          <a:r>
            <a:rPr lang="en-US" sz="1900" kern="1200"/>
            <a:t>Requires estimating and committing funds upfront.</a:t>
          </a:r>
        </a:p>
      </dsp:txBody>
      <dsp:txXfrm>
        <a:off x="0" y="283981"/>
        <a:ext cx="10515600" cy="1705725"/>
      </dsp:txXfrm>
    </dsp:sp>
    <dsp:sp modelId="{C4889508-6D62-4CD6-A8F7-BCEBA3AD2BEF}">
      <dsp:nvSpPr>
        <dsp:cNvPr id="0" name=""/>
        <dsp:cNvSpPr/>
      </dsp:nvSpPr>
      <dsp:spPr>
        <a:xfrm>
          <a:off x="525780" y="3541"/>
          <a:ext cx="7360920"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Capital Expenditure (CAPEX):</a:t>
          </a:r>
        </a:p>
      </dsp:txBody>
      <dsp:txXfrm>
        <a:off x="553160" y="30921"/>
        <a:ext cx="7306160" cy="506120"/>
      </dsp:txXfrm>
    </dsp:sp>
    <dsp:sp modelId="{B8F25E4D-AEF4-4AE9-86AB-DC6BCB2427C9}">
      <dsp:nvSpPr>
        <dsp:cNvPr id="0" name=""/>
        <dsp:cNvSpPr/>
      </dsp:nvSpPr>
      <dsp:spPr>
        <a:xfrm>
          <a:off x="0" y="2372746"/>
          <a:ext cx="10515600" cy="197505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Involves costs passed to the service provider, with the customer paying only for non-physical expenses.</a:t>
          </a:r>
        </a:p>
        <a:p>
          <a:pPr marL="171450" lvl="1" indent="-171450" algn="l" defTabSz="844550">
            <a:lnSpc>
              <a:spcPct val="90000"/>
            </a:lnSpc>
            <a:spcBef>
              <a:spcPct val="0"/>
            </a:spcBef>
            <a:spcAft>
              <a:spcPct val="15000"/>
            </a:spcAft>
            <a:buChar char="•"/>
          </a:pPr>
          <a:r>
            <a:rPr lang="en-US" sz="1900" kern="1200"/>
            <a:t>Costs include software leasing, employee training, cloud support, and billing based on cloud usage metrics (e.g., compute, storage).</a:t>
          </a:r>
        </a:p>
        <a:p>
          <a:pPr marL="171450" lvl="1" indent="-171450" algn="l" defTabSz="844550">
            <a:lnSpc>
              <a:spcPct val="90000"/>
            </a:lnSpc>
            <a:spcBef>
              <a:spcPct val="0"/>
            </a:spcBef>
            <a:spcAft>
              <a:spcPct val="15000"/>
            </a:spcAft>
            <a:buChar char="•"/>
          </a:pPr>
          <a:r>
            <a:rPr lang="en-US" sz="1900" kern="1200"/>
            <a:t>Allows trying services without large initial investments in equipment.</a:t>
          </a:r>
        </a:p>
      </dsp:txBody>
      <dsp:txXfrm>
        <a:off x="0" y="2372746"/>
        <a:ext cx="10515600" cy="1975050"/>
      </dsp:txXfrm>
    </dsp:sp>
    <dsp:sp modelId="{6A8DEB19-24A4-48AF-BEB1-FD44ED860DA0}">
      <dsp:nvSpPr>
        <dsp:cNvPr id="0" name=""/>
        <dsp:cNvSpPr/>
      </dsp:nvSpPr>
      <dsp:spPr>
        <a:xfrm>
          <a:off x="525780" y="2092306"/>
          <a:ext cx="7360920" cy="5608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a:t>Operational Expenditure (OPEX):</a:t>
          </a:r>
        </a:p>
      </dsp:txBody>
      <dsp:txXfrm>
        <a:off x="553160" y="2119686"/>
        <a:ext cx="7306160" cy="5061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D19A6-3A07-49D0-A640-B579CAEED032}">
      <dsp:nvSpPr>
        <dsp:cNvPr id="0" name=""/>
        <dsp:cNvSpPr/>
      </dsp:nvSpPr>
      <dsp:spPr>
        <a:xfrm>
          <a:off x="0" y="48969"/>
          <a:ext cx="10515600" cy="13525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Organizations have been experimenting “cloud-like” technologies for a long time</a:t>
          </a:r>
        </a:p>
      </dsp:txBody>
      <dsp:txXfrm>
        <a:off x="66025" y="114994"/>
        <a:ext cx="10383550" cy="1220470"/>
      </dsp:txXfrm>
    </dsp:sp>
    <dsp:sp modelId="{1AE45507-3E87-4749-ADEF-931B2BA329A9}">
      <dsp:nvSpPr>
        <dsp:cNvPr id="0" name=""/>
        <dsp:cNvSpPr/>
      </dsp:nvSpPr>
      <dsp:spPr>
        <a:xfrm>
          <a:off x="0" y="1499409"/>
          <a:ext cx="10515600" cy="13525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Cloud methods allow providers to specialize and offer robust services</a:t>
          </a:r>
        </a:p>
      </dsp:txBody>
      <dsp:txXfrm>
        <a:off x="66025" y="1565434"/>
        <a:ext cx="10383550" cy="1220470"/>
      </dsp:txXfrm>
    </dsp:sp>
    <dsp:sp modelId="{D3DA7FCF-0DBB-40E5-A365-A22DE0C2CBDA}">
      <dsp:nvSpPr>
        <dsp:cNvPr id="0" name=""/>
        <dsp:cNvSpPr/>
      </dsp:nvSpPr>
      <dsp:spPr>
        <a:xfrm>
          <a:off x="0" y="2949848"/>
          <a:ext cx="10515600" cy="13525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Cloud technologies aren’t just “someone else’s computer”</a:t>
          </a:r>
        </a:p>
      </dsp:txBody>
      <dsp:txXfrm>
        <a:off x="66025" y="3015873"/>
        <a:ext cx="10383550" cy="1220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5C002-3E4F-4DEF-9971-36132F94E98F}">
      <dsp:nvSpPr>
        <dsp:cNvPr id="0" name=""/>
        <dsp:cNvSpPr/>
      </dsp:nvSpPr>
      <dsp:spPr>
        <a:xfrm>
          <a:off x="0" y="190898"/>
          <a:ext cx="10515600" cy="9072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a:t>Exclusive use by a single organization with multiple consumers (e.g., business units).</a:t>
          </a:r>
          <a:endParaRPr lang="en-US" sz="1200" kern="1200"/>
        </a:p>
        <a:p>
          <a:pPr marL="114300" lvl="1" indent="-114300" algn="l" defTabSz="533400">
            <a:lnSpc>
              <a:spcPct val="90000"/>
            </a:lnSpc>
            <a:spcBef>
              <a:spcPct val="0"/>
            </a:spcBef>
            <a:spcAft>
              <a:spcPct val="15000"/>
            </a:spcAft>
            <a:buChar char="•"/>
          </a:pPr>
          <a:r>
            <a:rPr lang="en-US" sz="1200" b="0" i="0" kern="1200" baseline="0"/>
            <a:t>Owned, managed, and operated by the organization, a third party, or both.</a:t>
          </a:r>
          <a:endParaRPr lang="en-US" sz="1200" kern="1200"/>
        </a:p>
        <a:p>
          <a:pPr marL="114300" lvl="1" indent="-114300" algn="l" defTabSz="533400">
            <a:lnSpc>
              <a:spcPct val="90000"/>
            </a:lnSpc>
            <a:spcBef>
              <a:spcPct val="0"/>
            </a:spcBef>
            <a:spcAft>
              <a:spcPct val="15000"/>
            </a:spcAft>
            <a:buChar char="•"/>
          </a:pPr>
          <a:r>
            <a:rPr lang="en-US" sz="1200" b="0" i="0" kern="1200" baseline="0"/>
            <a:t>Can be located on or off premises.</a:t>
          </a:r>
          <a:endParaRPr lang="en-US" sz="1200" kern="1200"/>
        </a:p>
      </dsp:txBody>
      <dsp:txXfrm>
        <a:off x="0" y="190898"/>
        <a:ext cx="10515600" cy="907200"/>
      </dsp:txXfrm>
    </dsp:sp>
    <dsp:sp modelId="{D846D17C-360A-4847-B1EF-7F62E9DFFB1B}">
      <dsp:nvSpPr>
        <dsp:cNvPr id="0" name=""/>
        <dsp:cNvSpPr/>
      </dsp:nvSpPr>
      <dsp:spPr>
        <a:xfrm>
          <a:off x="525780" y="13778"/>
          <a:ext cx="7360920" cy="354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US" sz="1200" b="1" i="0" kern="1200" baseline="0"/>
            <a:t>Private Cloud</a:t>
          </a:r>
          <a:r>
            <a:rPr lang="en-US" sz="1200" b="0" i="0" kern="1200" baseline="0"/>
            <a:t>:</a:t>
          </a:r>
          <a:endParaRPr lang="en-US" sz="1200" kern="1200"/>
        </a:p>
      </dsp:txBody>
      <dsp:txXfrm>
        <a:off x="543073" y="31071"/>
        <a:ext cx="7326334" cy="319654"/>
      </dsp:txXfrm>
    </dsp:sp>
    <dsp:sp modelId="{06FFFCEF-E1F7-4893-B7C1-98925E5ECF6C}">
      <dsp:nvSpPr>
        <dsp:cNvPr id="0" name=""/>
        <dsp:cNvSpPr/>
      </dsp:nvSpPr>
      <dsp:spPr>
        <a:xfrm>
          <a:off x="0" y="1340019"/>
          <a:ext cx="10515600" cy="907200"/>
        </a:xfrm>
        <a:prstGeom prst="rect">
          <a:avLst/>
        </a:prstGeom>
        <a:solidFill>
          <a:schemeClr val="lt1">
            <a:alpha val="90000"/>
            <a:hueOff val="0"/>
            <a:satOff val="0"/>
            <a:lumOff val="0"/>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a:t>Exclusive use by a community of consumers from organizations with shared concerns (e.g., mission, security, policy).</a:t>
          </a:r>
          <a:endParaRPr lang="en-US" sz="1200" kern="1200"/>
        </a:p>
        <a:p>
          <a:pPr marL="114300" lvl="1" indent="-114300" algn="l" defTabSz="533400">
            <a:lnSpc>
              <a:spcPct val="90000"/>
            </a:lnSpc>
            <a:spcBef>
              <a:spcPct val="0"/>
            </a:spcBef>
            <a:spcAft>
              <a:spcPct val="15000"/>
            </a:spcAft>
            <a:buChar char="•"/>
          </a:pPr>
          <a:r>
            <a:rPr lang="en-US" sz="1200" b="0" i="0" kern="1200" baseline="0"/>
            <a:t>Owned, managed, and operated by one or more community organizations, a third party, or both.</a:t>
          </a:r>
          <a:endParaRPr lang="en-US" sz="1200" kern="1200"/>
        </a:p>
        <a:p>
          <a:pPr marL="114300" lvl="1" indent="-114300" algn="l" defTabSz="533400">
            <a:lnSpc>
              <a:spcPct val="90000"/>
            </a:lnSpc>
            <a:spcBef>
              <a:spcPct val="0"/>
            </a:spcBef>
            <a:spcAft>
              <a:spcPct val="15000"/>
            </a:spcAft>
            <a:buChar char="•"/>
          </a:pPr>
          <a:r>
            <a:rPr lang="en-US" sz="1200" b="0" i="0" kern="1200" baseline="0"/>
            <a:t>Can be located on or off premises.</a:t>
          </a:r>
          <a:endParaRPr lang="en-US" sz="1200" kern="1200"/>
        </a:p>
      </dsp:txBody>
      <dsp:txXfrm>
        <a:off x="0" y="1340019"/>
        <a:ext cx="10515600" cy="907200"/>
      </dsp:txXfrm>
    </dsp:sp>
    <dsp:sp modelId="{35A0B783-AE4D-4BD9-A764-D99BE71EEEAD}">
      <dsp:nvSpPr>
        <dsp:cNvPr id="0" name=""/>
        <dsp:cNvSpPr/>
      </dsp:nvSpPr>
      <dsp:spPr>
        <a:xfrm>
          <a:off x="525780" y="1162898"/>
          <a:ext cx="7360920" cy="354240"/>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US" sz="1200" b="1" i="0" kern="1200" baseline="0"/>
            <a:t>Community Cloud</a:t>
          </a:r>
          <a:r>
            <a:rPr lang="en-US" sz="1200" b="0" i="0" kern="1200" baseline="0"/>
            <a:t>:</a:t>
          </a:r>
          <a:endParaRPr lang="en-US" sz="1200" kern="1200"/>
        </a:p>
      </dsp:txBody>
      <dsp:txXfrm>
        <a:off x="543073" y="1180191"/>
        <a:ext cx="7326334" cy="319654"/>
      </dsp:txXfrm>
    </dsp:sp>
    <dsp:sp modelId="{C018A72B-0A62-41B5-A789-659FB4C15068}">
      <dsp:nvSpPr>
        <dsp:cNvPr id="0" name=""/>
        <dsp:cNvSpPr/>
      </dsp:nvSpPr>
      <dsp:spPr>
        <a:xfrm>
          <a:off x="0" y="2489139"/>
          <a:ext cx="10515600" cy="907200"/>
        </a:xfrm>
        <a:prstGeom prst="rect">
          <a:avLst/>
        </a:prstGeom>
        <a:solidFill>
          <a:schemeClr val="lt1">
            <a:alpha val="90000"/>
            <a:hueOff val="0"/>
            <a:satOff val="0"/>
            <a:lumOff val="0"/>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a:t>Open for use by the general public.</a:t>
          </a:r>
          <a:endParaRPr lang="en-US" sz="1200" kern="1200"/>
        </a:p>
        <a:p>
          <a:pPr marL="114300" lvl="1" indent="-114300" algn="l" defTabSz="533400">
            <a:lnSpc>
              <a:spcPct val="90000"/>
            </a:lnSpc>
            <a:spcBef>
              <a:spcPct val="0"/>
            </a:spcBef>
            <a:spcAft>
              <a:spcPct val="15000"/>
            </a:spcAft>
            <a:buChar char="•"/>
          </a:pPr>
          <a:r>
            <a:rPr lang="en-US" sz="1200" b="0" i="0" kern="1200" baseline="0"/>
            <a:t>Owned, managed, and operated by business, academic, or government organizations.</a:t>
          </a:r>
          <a:endParaRPr lang="en-US" sz="1200" kern="1200"/>
        </a:p>
        <a:p>
          <a:pPr marL="114300" lvl="1" indent="-114300" algn="l" defTabSz="533400">
            <a:lnSpc>
              <a:spcPct val="90000"/>
            </a:lnSpc>
            <a:spcBef>
              <a:spcPct val="0"/>
            </a:spcBef>
            <a:spcAft>
              <a:spcPct val="15000"/>
            </a:spcAft>
            <a:buChar char="•"/>
          </a:pPr>
          <a:r>
            <a:rPr lang="en-US" sz="1200" b="0" i="0" kern="1200" baseline="0"/>
            <a:t>Located on the cloud provider’s premises.</a:t>
          </a:r>
          <a:endParaRPr lang="en-US" sz="1200" kern="1200"/>
        </a:p>
      </dsp:txBody>
      <dsp:txXfrm>
        <a:off x="0" y="2489139"/>
        <a:ext cx="10515600" cy="907200"/>
      </dsp:txXfrm>
    </dsp:sp>
    <dsp:sp modelId="{3D2BDDEC-338B-461F-AE70-C9F78956556F}">
      <dsp:nvSpPr>
        <dsp:cNvPr id="0" name=""/>
        <dsp:cNvSpPr/>
      </dsp:nvSpPr>
      <dsp:spPr>
        <a:xfrm>
          <a:off x="525780" y="2312018"/>
          <a:ext cx="7360920" cy="354240"/>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US" sz="1200" b="1" i="0" kern="1200" baseline="0"/>
            <a:t>Public Cloud</a:t>
          </a:r>
          <a:r>
            <a:rPr lang="en-US" sz="1200" b="0" i="0" kern="1200" baseline="0"/>
            <a:t>:</a:t>
          </a:r>
          <a:endParaRPr lang="en-US" sz="1200" kern="1200"/>
        </a:p>
      </dsp:txBody>
      <dsp:txXfrm>
        <a:off x="543073" y="2329311"/>
        <a:ext cx="7326334" cy="319654"/>
      </dsp:txXfrm>
    </dsp:sp>
    <dsp:sp modelId="{6F807BEA-9211-4023-9C5E-25358461026A}">
      <dsp:nvSpPr>
        <dsp:cNvPr id="0" name=""/>
        <dsp:cNvSpPr/>
      </dsp:nvSpPr>
      <dsp:spPr>
        <a:xfrm>
          <a:off x="0" y="3638259"/>
          <a:ext cx="10515600" cy="6993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a:t>Combination of two or more cloud types (private, community, or public) as unique entities.</a:t>
          </a:r>
          <a:endParaRPr lang="en-US" sz="1200" kern="1200"/>
        </a:p>
        <a:p>
          <a:pPr marL="114300" lvl="1" indent="-114300" algn="l" defTabSz="533400">
            <a:lnSpc>
              <a:spcPct val="90000"/>
            </a:lnSpc>
            <a:spcBef>
              <a:spcPct val="0"/>
            </a:spcBef>
            <a:spcAft>
              <a:spcPct val="15000"/>
            </a:spcAft>
            <a:buChar char="•"/>
          </a:pPr>
          <a:r>
            <a:rPr lang="en-US" sz="1200" b="0" i="0" kern="1200" baseline="0"/>
            <a:t>Connected through technology that enables data and application portability (e.g., load balancing across clouds).</a:t>
          </a:r>
          <a:endParaRPr lang="en-US" sz="1200" kern="1200"/>
        </a:p>
      </dsp:txBody>
      <dsp:txXfrm>
        <a:off x="0" y="3638259"/>
        <a:ext cx="10515600" cy="699300"/>
      </dsp:txXfrm>
    </dsp:sp>
    <dsp:sp modelId="{D74DD70D-2002-41A7-87A0-107FC2E7FFC7}">
      <dsp:nvSpPr>
        <dsp:cNvPr id="0" name=""/>
        <dsp:cNvSpPr/>
      </dsp:nvSpPr>
      <dsp:spPr>
        <a:xfrm>
          <a:off x="525780" y="3461139"/>
          <a:ext cx="7360920" cy="354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US" sz="1200" b="1" i="0" kern="1200" baseline="0"/>
            <a:t>Hybrid Cloud</a:t>
          </a:r>
          <a:r>
            <a:rPr lang="en-US" sz="1200" b="0" i="0" kern="1200" baseline="0"/>
            <a:t>:</a:t>
          </a:r>
          <a:endParaRPr lang="en-US" sz="1200" kern="1200"/>
        </a:p>
      </dsp:txBody>
      <dsp:txXfrm>
        <a:off x="543073" y="3478432"/>
        <a:ext cx="7326334"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166A1-4370-434E-8D05-DD2EBABC89A8}">
      <dsp:nvSpPr>
        <dsp:cNvPr id="0" name=""/>
        <dsp:cNvSpPr/>
      </dsp:nvSpPr>
      <dsp:spPr>
        <a:xfrm>
          <a:off x="0" y="261008"/>
          <a:ext cx="10515600" cy="8316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One physical machine dedicated to a single business.</a:t>
          </a:r>
        </a:p>
        <a:p>
          <a:pPr marL="57150" lvl="1" indent="-57150" algn="l" defTabSz="488950">
            <a:lnSpc>
              <a:spcPct val="90000"/>
            </a:lnSpc>
            <a:spcBef>
              <a:spcPct val="0"/>
            </a:spcBef>
            <a:spcAft>
              <a:spcPct val="15000"/>
            </a:spcAft>
            <a:buChar char="•"/>
          </a:pPr>
          <a:r>
            <a:rPr lang="en-US" sz="1100" kern="1200"/>
            <a:t>Runs a single web app or site.</a:t>
          </a:r>
        </a:p>
        <a:p>
          <a:pPr marL="57150" lvl="1" indent="-57150" algn="l" defTabSz="488950">
            <a:lnSpc>
              <a:spcPct val="90000"/>
            </a:lnSpc>
            <a:spcBef>
              <a:spcPct val="0"/>
            </a:spcBef>
            <a:spcAft>
              <a:spcPct val="15000"/>
            </a:spcAft>
            <a:buChar char="•"/>
          </a:pPr>
          <a:r>
            <a:rPr lang="en-US" sz="1100" kern="1200"/>
            <a:t>Characteristics: Very expensive, high maintenance, high security.</a:t>
          </a:r>
        </a:p>
      </dsp:txBody>
      <dsp:txXfrm>
        <a:off x="0" y="261008"/>
        <a:ext cx="10515600" cy="831600"/>
      </dsp:txXfrm>
    </dsp:sp>
    <dsp:sp modelId="{EFFC6E33-3537-4934-9785-2650A834EDA1}">
      <dsp:nvSpPr>
        <dsp:cNvPr id="0" name=""/>
        <dsp:cNvSpPr/>
      </dsp:nvSpPr>
      <dsp:spPr>
        <a:xfrm>
          <a:off x="525780" y="98648"/>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US" sz="1100" kern="1200"/>
            <a:t>Dedicated Server:</a:t>
          </a:r>
        </a:p>
      </dsp:txBody>
      <dsp:txXfrm>
        <a:off x="541632" y="114500"/>
        <a:ext cx="7329216" cy="293016"/>
      </dsp:txXfrm>
    </dsp:sp>
    <dsp:sp modelId="{DB060BBA-A77F-4D3E-BB89-FD0B82E4454F}">
      <dsp:nvSpPr>
        <dsp:cNvPr id="0" name=""/>
        <dsp:cNvSpPr/>
      </dsp:nvSpPr>
      <dsp:spPr>
        <a:xfrm>
          <a:off x="0" y="1314369"/>
          <a:ext cx="10515600" cy="8316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One physical machine dedicated to a single business.</a:t>
          </a:r>
        </a:p>
        <a:p>
          <a:pPr marL="57150" lvl="1" indent="-57150" algn="l" defTabSz="488950">
            <a:lnSpc>
              <a:spcPct val="90000"/>
            </a:lnSpc>
            <a:spcBef>
              <a:spcPct val="0"/>
            </a:spcBef>
            <a:spcAft>
              <a:spcPct val="15000"/>
            </a:spcAft>
            <a:buChar char="•"/>
          </a:pPr>
          <a:r>
            <a:rPr lang="en-US" sz="1100" kern="1200"/>
            <a:t>Virtualized into sub-machines to run multiple web apps or sites.</a:t>
          </a:r>
        </a:p>
        <a:p>
          <a:pPr marL="57150" lvl="1" indent="-57150" algn="l" defTabSz="488950">
            <a:lnSpc>
              <a:spcPct val="90000"/>
            </a:lnSpc>
            <a:spcBef>
              <a:spcPct val="0"/>
            </a:spcBef>
            <a:spcAft>
              <a:spcPct val="15000"/>
            </a:spcAft>
            <a:buChar char="•"/>
          </a:pPr>
          <a:r>
            <a:rPr lang="en-US" sz="1100" kern="1200"/>
            <a:t>Characteristics: Better utilization and isolation of resources.</a:t>
          </a:r>
        </a:p>
      </dsp:txBody>
      <dsp:txXfrm>
        <a:off x="0" y="1314369"/>
        <a:ext cx="10515600" cy="831600"/>
      </dsp:txXfrm>
    </dsp:sp>
    <dsp:sp modelId="{34A93A6C-2968-4EB5-8AC0-A1A5031F98EC}">
      <dsp:nvSpPr>
        <dsp:cNvPr id="0" name=""/>
        <dsp:cNvSpPr/>
      </dsp:nvSpPr>
      <dsp:spPr>
        <a:xfrm>
          <a:off x="525780" y="1152009"/>
          <a:ext cx="7360920" cy="32472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US" sz="1100" kern="1200"/>
            <a:t>Virtual Private Server (VPS):</a:t>
          </a:r>
        </a:p>
      </dsp:txBody>
      <dsp:txXfrm>
        <a:off x="541632" y="1167861"/>
        <a:ext cx="7329216" cy="293016"/>
      </dsp:txXfrm>
    </dsp:sp>
    <dsp:sp modelId="{B12C75BA-C14B-4459-9DFE-96031D795753}">
      <dsp:nvSpPr>
        <dsp:cNvPr id="0" name=""/>
        <dsp:cNvSpPr/>
      </dsp:nvSpPr>
      <dsp:spPr>
        <a:xfrm>
          <a:off x="0" y="2367729"/>
          <a:ext cx="10515600" cy="8316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One physical machine shared by hundreds of businesses.</a:t>
          </a:r>
        </a:p>
        <a:p>
          <a:pPr marL="57150" lvl="1" indent="-57150" algn="l" defTabSz="488950">
            <a:lnSpc>
              <a:spcPct val="90000"/>
            </a:lnSpc>
            <a:spcBef>
              <a:spcPct val="0"/>
            </a:spcBef>
            <a:spcAft>
              <a:spcPct val="15000"/>
            </a:spcAft>
            <a:buChar char="•"/>
          </a:pPr>
          <a:r>
            <a:rPr lang="en-US" sz="1100" kern="1200"/>
            <a:t>Relies on most tenants under-utilizing resources.</a:t>
          </a:r>
        </a:p>
        <a:p>
          <a:pPr marL="57150" lvl="1" indent="-57150" algn="l" defTabSz="488950">
            <a:lnSpc>
              <a:spcPct val="90000"/>
            </a:lnSpc>
            <a:spcBef>
              <a:spcPct val="0"/>
            </a:spcBef>
            <a:spcAft>
              <a:spcPct val="15000"/>
            </a:spcAft>
            <a:buChar char="•"/>
          </a:pPr>
          <a:r>
            <a:rPr lang="en-US" sz="1100" kern="1200"/>
            <a:t>Characteristics: Very cheap, limited functionality, poor isolation.</a:t>
          </a:r>
        </a:p>
      </dsp:txBody>
      <dsp:txXfrm>
        <a:off x="0" y="2367729"/>
        <a:ext cx="10515600" cy="831600"/>
      </dsp:txXfrm>
    </dsp:sp>
    <dsp:sp modelId="{E3233C48-90A1-4BF6-9C4D-40351DAE3C36}">
      <dsp:nvSpPr>
        <dsp:cNvPr id="0" name=""/>
        <dsp:cNvSpPr/>
      </dsp:nvSpPr>
      <dsp:spPr>
        <a:xfrm>
          <a:off x="525780" y="2205369"/>
          <a:ext cx="7360920" cy="32472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US" sz="1100" kern="1200"/>
            <a:t>Shared Hosting:</a:t>
          </a:r>
        </a:p>
      </dsp:txBody>
      <dsp:txXfrm>
        <a:off x="541632" y="2221221"/>
        <a:ext cx="7329216" cy="293016"/>
      </dsp:txXfrm>
    </dsp:sp>
    <dsp:sp modelId="{945FB47B-A707-467A-AD56-60402694C800}">
      <dsp:nvSpPr>
        <dsp:cNvPr id="0" name=""/>
        <dsp:cNvSpPr/>
      </dsp:nvSpPr>
      <dsp:spPr>
        <a:xfrm>
          <a:off x="0" y="3421089"/>
          <a:ext cx="10515600" cy="8316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Multiple physical machines acting as one system.</a:t>
          </a:r>
        </a:p>
        <a:p>
          <a:pPr marL="57150" lvl="1" indent="-57150" algn="l" defTabSz="488950">
            <a:lnSpc>
              <a:spcPct val="90000"/>
            </a:lnSpc>
            <a:spcBef>
              <a:spcPct val="0"/>
            </a:spcBef>
            <a:spcAft>
              <a:spcPct val="15000"/>
            </a:spcAft>
            <a:buChar char="•"/>
          </a:pPr>
          <a:r>
            <a:rPr lang="en-US" sz="1100" kern="1200"/>
            <a:t>Abstracted into multiple cloud services.</a:t>
          </a:r>
        </a:p>
        <a:p>
          <a:pPr marL="57150" lvl="1" indent="-57150" algn="l" defTabSz="488950">
            <a:lnSpc>
              <a:spcPct val="90000"/>
            </a:lnSpc>
            <a:spcBef>
              <a:spcPct val="0"/>
            </a:spcBef>
            <a:spcAft>
              <a:spcPct val="15000"/>
            </a:spcAft>
            <a:buChar char="•"/>
          </a:pPr>
          <a:r>
            <a:rPr lang="en-US" sz="1100" kern="1200"/>
            <a:t>Characteristics: Flexible, scalable, secure, cost-effective, high configurability.</a:t>
          </a:r>
        </a:p>
      </dsp:txBody>
      <dsp:txXfrm>
        <a:off x="0" y="3421089"/>
        <a:ext cx="10515600" cy="831600"/>
      </dsp:txXfrm>
    </dsp:sp>
    <dsp:sp modelId="{57D5835D-9038-4336-B118-BE2F40727174}">
      <dsp:nvSpPr>
        <dsp:cNvPr id="0" name=""/>
        <dsp:cNvSpPr/>
      </dsp:nvSpPr>
      <dsp:spPr>
        <a:xfrm>
          <a:off x="525780" y="3258729"/>
          <a:ext cx="7360920" cy="32472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US" sz="1100" kern="1200"/>
            <a:t>Cloud Hosting:</a:t>
          </a:r>
        </a:p>
      </dsp:txBody>
      <dsp:txXfrm>
        <a:off x="541632" y="3274581"/>
        <a:ext cx="7329216"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D4992-09F3-4013-8357-8DA89C03560B}">
      <dsp:nvSpPr>
        <dsp:cNvPr id="0" name=""/>
        <dsp:cNvSpPr/>
      </dsp:nvSpPr>
      <dsp:spPr>
        <a:xfrm>
          <a:off x="82613"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336821-93CA-4A46-87D6-796D100F73FE}">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97A2C8-3227-43B2-AA5D-FF694BF1383B}">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(Potentially) lower cost</a:t>
          </a:r>
        </a:p>
      </dsp:txBody>
      <dsp:txXfrm>
        <a:off x="1172126" y="908559"/>
        <a:ext cx="2114937" cy="897246"/>
      </dsp:txXfrm>
    </dsp:sp>
    <dsp:sp modelId="{B0D4EC87-A964-49D0-A9D5-E6F995DD15CF}">
      <dsp:nvSpPr>
        <dsp:cNvPr id="0" name=""/>
        <dsp:cNvSpPr/>
      </dsp:nvSpPr>
      <dsp:spPr>
        <a:xfrm>
          <a:off x="3655575"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AC5EB-9C04-479E-86BB-4503850DE142}">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A59F34-0E0A-4A8E-9423-FDCBEEA5E738}">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High availability</a:t>
          </a:r>
        </a:p>
      </dsp:txBody>
      <dsp:txXfrm>
        <a:off x="4745088" y="908559"/>
        <a:ext cx="2114937" cy="897246"/>
      </dsp:txXfrm>
    </dsp:sp>
    <dsp:sp modelId="{CCCB419B-99EA-40DB-BA25-3E1B838B480F}">
      <dsp:nvSpPr>
        <dsp:cNvPr id="0" name=""/>
        <dsp:cNvSpPr/>
      </dsp:nvSpPr>
      <dsp:spPr>
        <a:xfrm>
          <a:off x="7228536"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B72C66-3B44-4446-9568-129FED140B06}">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86CD6-A19E-40A7-B590-F644AA787E11}">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Disaster recovery</a:t>
          </a:r>
        </a:p>
      </dsp:txBody>
      <dsp:txXfrm>
        <a:off x="8318049" y="908559"/>
        <a:ext cx="2114937" cy="897246"/>
      </dsp:txXfrm>
    </dsp:sp>
    <dsp:sp modelId="{F87A9E52-64B7-4062-AD82-28A4E7E0CA95}">
      <dsp:nvSpPr>
        <dsp:cNvPr id="0" name=""/>
        <dsp:cNvSpPr/>
      </dsp:nvSpPr>
      <dsp:spPr>
        <a:xfrm>
          <a:off x="82613"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682DB-64E2-4AEA-8F26-7FFB2550E7CA}">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1BC9B-9AF1-4291-A830-6AB8986465BB}">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Region colocation</a:t>
          </a:r>
        </a:p>
      </dsp:txBody>
      <dsp:txXfrm>
        <a:off x="1172126" y="2545532"/>
        <a:ext cx="2114937" cy="897246"/>
      </dsp:txXfrm>
    </dsp:sp>
    <dsp:sp modelId="{0CE6462C-ECF9-40C2-BE2C-91E9904390AF}">
      <dsp:nvSpPr>
        <dsp:cNvPr id="0" name=""/>
        <dsp:cNvSpPr/>
      </dsp:nvSpPr>
      <dsp:spPr>
        <a:xfrm>
          <a:off x="3655575"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91F68-FFC9-4E12-99BD-6453FD14041C}">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2279FB-4D18-4472-87C3-6A0939DFAE7A}">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Security</a:t>
          </a:r>
        </a:p>
      </dsp:txBody>
      <dsp:txXfrm>
        <a:off x="4745088" y="2545532"/>
        <a:ext cx="2114937" cy="897246"/>
      </dsp:txXfrm>
    </dsp:sp>
    <dsp:sp modelId="{9E4C4E8D-B502-46B6-8C11-FA5BD8CE0018}">
      <dsp:nvSpPr>
        <dsp:cNvPr id="0" name=""/>
        <dsp:cNvSpPr/>
      </dsp:nvSpPr>
      <dsp:spPr>
        <a:xfrm>
          <a:off x="7228536"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0F433-3E16-450A-A32B-6B5AE59E9EE1}">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45B54-008E-48D4-A6C7-73BCA5A07145}">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Focus on core competencies</a:t>
          </a:r>
        </a:p>
      </dsp:txBody>
      <dsp:txXfrm>
        <a:off x="8318049" y="2545532"/>
        <a:ext cx="2114937" cy="897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284B3-3823-42CB-9B79-8B789D936E55}">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380581-E1D9-4CBE-8B6F-B925FAC4BCF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07F9A-B863-44C8-8E52-3C7F895C71E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Software as a Service (SaaS): Consumers use applications hosted on cloud infrastructure through interfaces like web browsers. They don’t manage the infrastructure or the applications, except for limited user-specific configurations.</a:t>
          </a:r>
        </a:p>
      </dsp:txBody>
      <dsp:txXfrm>
        <a:off x="1435590" y="531"/>
        <a:ext cx="9080009" cy="1242935"/>
      </dsp:txXfrm>
    </dsp:sp>
    <dsp:sp modelId="{FFA70160-9068-4D1D-918C-D9097E5A23E0}">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D5549-18FE-4D28-A0B2-100DCA0A3D9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2AB7D-7B4D-469A-8D1F-99C48CA1D1E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Platform as a Service (PaaS): Consumers deploy their own applications on the provider’s cloud infrastructure. They control the applications and some configuration settings but don’t manage the underlying infrastructure (e.g., servers, storage).</a:t>
          </a:r>
        </a:p>
      </dsp:txBody>
      <dsp:txXfrm>
        <a:off x="1435590" y="1554201"/>
        <a:ext cx="9080009" cy="1242935"/>
      </dsp:txXfrm>
    </dsp:sp>
    <dsp:sp modelId="{3BC43B14-A939-453B-9860-6FDA0B5BD893}">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EAF52-1315-4243-BB94-1A0D5E24734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89B2B8-F939-47D3-A704-F25ECDC6743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Infrastructure as a Service (IaaS): Consumers provision fundamental computing resources, such as processing and storage, to deploy and run software, including operating systems and applications. They have control over these resources but not the underlying infrastructure.</a:t>
          </a:r>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5A55E-9015-40B9-B47E-1F523B050FC4}">
      <dsp:nvSpPr>
        <dsp:cNvPr id="0" name=""/>
        <dsp:cNvSpPr/>
      </dsp:nvSpPr>
      <dsp:spPr>
        <a:xfrm>
          <a:off x="3080" y="587032"/>
          <a:ext cx="2444055" cy="14664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Multiple Data Centers</a:t>
          </a:r>
        </a:p>
      </dsp:txBody>
      <dsp:txXfrm>
        <a:off x="3080" y="587032"/>
        <a:ext cx="2444055" cy="1466433"/>
      </dsp:txXfrm>
    </dsp:sp>
    <dsp:sp modelId="{CE705911-20B6-4988-BE10-CD7D468F8D0E}">
      <dsp:nvSpPr>
        <dsp:cNvPr id="0" name=""/>
        <dsp:cNvSpPr/>
      </dsp:nvSpPr>
      <dsp:spPr>
        <a:xfrm>
          <a:off x="2691541" y="587032"/>
          <a:ext cx="2444055" cy="146643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Multiple Regions</a:t>
          </a:r>
        </a:p>
      </dsp:txBody>
      <dsp:txXfrm>
        <a:off x="2691541" y="587032"/>
        <a:ext cx="2444055" cy="1466433"/>
      </dsp:txXfrm>
    </dsp:sp>
    <dsp:sp modelId="{6747792B-AE55-47EC-A87A-8A20B3F031E6}">
      <dsp:nvSpPr>
        <dsp:cNvPr id="0" name=""/>
        <dsp:cNvSpPr/>
      </dsp:nvSpPr>
      <dsp:spPr>
        <a:xfrm>
          <a:off x="5380002" y="587032"/>
          <a:ext cx="2444055" cy="146643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 Replication</a:t>
          </a:r>
        </a:p>
      </dsp:txBody>
      <dsp:txXfrm>
        <a:off x="5380002" y="587032"/>
        <a:ext cx="2444055" cy="1466433"/>
      </dsp:txXfrm>
    </dsp:sp>
    <dsp:sp modelId="{1BA8C67D-C91D-422A-A78B-9DB202787DEF}">
      <dsp:nvSpPr>
        <dsp:cNvPr id="0" name=""/>
        <dsp:cNvSpPr/>
      </dsp:nvSpPr>
      <dsp:spPr>
        <a:xfrm>
          <a:off x="8068463" y="587032"/>
          <a:ext cx="2444055" cy="146643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Load Balancing</a:t>
          </a:r>
        </a:p>
      </dsp:txBody>
      <dsp:txXfrm>
        <a:off x="8068463" y="587032"/>
        <a:ext cx="2444055" cy="1466433"/>
      </dsp:txXfrm>
    </dsp:sp>
    <dsp:sp modelId="{206A92C3-B063-49C1-B6A6-BA777BE151B4}">
      <dsp:nvSpPr>
        <dsp:cNvPr id="0" name=""/>
        <dsp:cNvSpPr/>
      </dsp:nvSpPr>
      <dsp:spPr>
        <a:xfrm>
          <a:off x="3080" y="2297871"/>
          <a:ext cx="2444055" cy="146643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Automatic Scaling</a:t>
          </a:r>
        </a:p>
      </dsp:txBody>
      <dsp:txXfrm>
        <a:off x="3080" y="2297871"/>
        <a:ext cx="2444055" cy="1466433"/>
      </dsp:txXfrm>
    </dsp:sp>
    <dsp:sp modelId="{1E5200AA-AC35-4427-92B1-C7D780E8430C}">
      <dsp:nvSpPr>
        <dsp:cNvPr id="0" name=""/>
        <dsp:cNvSpPr/>
      </dsp:nvSpPr>
      <dsp:spPr>
        <a:xfrm>
          <a:off x="2691541" y="2297871"/>
          <a:ext cx="2444055" cy="146643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Backups and Snapshots</a:t>
          </a:r>
        </a:p>
      </dsp:txBody>
      <dsp:txXfrm>
        <a:off x="2691541" y="2297871"/>
        <a:ext cx="2444055" cy="1466433"/>
      </dsp:txXfrm>
    </dsp:sp>
    <dsp:sp modelId="{AC433CDE-0ED4-49C5-A26C-74DDB943C0ED}">
      <dsp:nvSpPr>
        <dsp:cNvPr id="0" name=""/>
        <dsp:cNvSpPr/>
      </dsp:nvSpPr>
      <dsp:spPr>
        <a:xfrm>
          <a:off x="5380002" y="2297871"/>
          <a:ext cx="2444055" cy="146643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Fault Tolerance and Resilience</a:t>
          </a:r>
        </a:p>
      </dsp:txBody>
      <dsp:txXfrm>
        <a:off x="5380002" y="2297871"/>
        <a:ext cx="2444055" cy="1466433"/>
      </dsp:txXfrm>
    </dsp:sp>
    <dsp:sp modelId="{D218AC2A-A885-4E40-8A4A-977004C1BD3E}">
      <dsp:nvSpPr>
        <dsp:cNvPr id="0" name=""/>
        <dsp:cNvSpPr/>
      </dsp:nvSpPr>
      <dsp:spPr>
        <a:xfrm>
          <a:off x="8068463" y="2297871"/>
          <a:ext cx="2444055" cy="146643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Disaster Recovery</a:t>
          </a:r>
        </a:p>
      </dsp:txBody>
      <dsp:txXfrm>
        <a:off x="8068463" y="2297871"/>
        <a:ext cx="2444055" cy="1466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AF6E5-D6B2-40AC-9FA3-E733395D7023}">
      <dsp:nvSpPr>
        <dsp:cNvPr id="0" name=""/>
        <dsp:cNvSpPr/>
      </dsp:nvSpPr>
      <dsp:spPr>
        <a:xfrm>
          <a:off x="8092" y="1196617"/>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752C6-30C9-4AE6-925A-4C6B5B7F9484}">
      <dsp:nvSpPr>
        <dsp:cNvPr id="0" name=""/>
        <dsp:cNvSpPr/>
      </dsp:nvSpPr>
      <dsp:spPr>
        <a:xfrm>
          <a:off x="8092" y="2092925"/>
          <a:ext cx="2320312" cy="40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Based on types of services provided to customer</a:t>
          </a:r>
        </a:p>
      </dsp:txBody>
      <dsp:txXfrm>
        <a:off x="8092" y="2092925"/>
        <a:ext cx="2320312" cy="402429"/>
      </dsp:txXfrm>
    </dsp:sp>
    <dsp:sp modelId="{02FE5BBC-CED8-4EB1-9152-A84464A36DD9}">
      <dsp:nvSpPr>
        <dsp:cNvPr id="0" name=""/>
        <dsp:cNvSpPr/>
      </dsp:nvSpPr>
      <dsp:spPr>
        <a:xfrm>
          <a:off x="8092" y="2534516"/>
          <a:ext cx="2320312" cy="620203"/>
        </a:xfrm>
        <a:prstGeom prst="rect">
          <a:avLst/>
        </a:prstGeom>
        <a:noFill/>
        <a:ln>
          <a:noFill/>
        </a:ln>
        <a:effectLst/>
      </dsp:spPr>
      <dsp:style>
        <a:lnRef idx="0">
          <a:scrgbClr r="0" g="0" b="0"/>
        </a:lnRef>
        <a:fillRef idx="0">
          <a:scrgbClr r="0" g="0" b="0"/>
        </a:fillRef>
        <a:effectRef idx="0">
          <a:scrgbClr r="0" g="0" b="0"/>
        </a:effectRef>
        <a:fontRef idx="minor"/>
      </dsp:style>
    </dsp:sp>
    <dsp:sp modelId="{825ECE60-5359-4145-9C22-42D9F524D763}">
      <dsp:nvSpPr>
        <dsp:cNvPr id="0" name=""/>
        <dsp:cNvSpPr/>
      </dsp:nvSpPr>
      <dsp:spPr>
        <a:xfrm>
          <a:off x="2734460" y="1196617"/>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DBBBD-EF37-4C87-B6C1-277545651C83}">
      <dsp:nvSpPr>
        <dsp:cNvPr id="0" name=""/>
        <dsp:cNvSpPr/>
      </dsp:nvSpPr>
      <dsp:spPr>
        <a:xfrm>
          <a:off x="2734460" y="2092925"/>
          <a:ext cx="2320312" cy="40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Services work together to make interaction “easy”</a:t>
          </a:r>
        </a:p>
      </dsp:txBody>
      <dsp:txXfrm>
        <a:off x="2734460" y="2092925"/>
        <a:ext cx="2320312" cy="402429"/>
      </dsp:txXfrm>
    </dsp:sp>
    <dsp:sp modelId="{9F8DACF4-6439-4B8C-B524-E8EF6EF4BFA5}">
      <dsp:nvSpPr>
        <dsp:cNvPr id="0" name=""/>
        <dsp:cNvSpPr/>
      </dsp:nvSpPr>
      <dsp:spPr>
        <a:xfrm>
          <a:off x="2734460" y="2534516"/>
          <a:ext cx="2320312" cy="620203"/>
        </a:xfrm>
        <a:prstGeom prst="rect">
          <a:avLst/>
        </a:prstGeom>
        <a:noFill/>
        <a:ln>
          <a:noFill/>
        </a:ln>
        <a:effectLst/>
      </dsp:spPr>
      <dsp:style>
        <a:lnRef idx="0">
          <a:scrgbClr r="0" g="0" b="0"/>
        </a:lnRef>
        <a:fillRef idx="0">
          <a:scrgbClr r="0" g="0" b="0"/>
        </a:fillRef>
        <a:effectRef idx="0">
          <a:scrgbClr r="0" g="0" b="0"/>
        </a:effectRef>
        <a:fontRef idx="minor"/>
      </dsp:style>
    </dsp:sp>
    <dsp:sp modelId="{8C0451A6-C1B7-419D-8A45-3EE8ACA6C70D}">
      <dsp:nvSpPr>
        <dsp:cNvPr id="0" name=""/>
        <dsp:cNvSpPr/>
      </dsp:nvSpPr>
      <dsp:spPr>
        <a:xfrm>
          <a:off x="5460827" y="1196617"/>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E0C52-D059-42BD-8314-D5EF7C0F9C1C}">
      <dsp:nvSpPr>
        <dsp:cNvPr id="0" name=""/>
        <dsp:cNvSpPr/>
      </dsp:nvSpPr>
      <dsp:spPr>
        <a:xfrm>
          <a:off x="5460827" y="2092925"/>
          <a:ext cx="2320312" cy="40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Spin up/spin down as needed</a:t>
          </a:r>
        </a:p>
      </dsp:txBody>
      <dsp:txXfrm>
        <a:off x="5460827" y="2092925"/>
        <a:ext cx="2320312" cy="402429"/>
      </dsp:txXfrm>
    </dsp:sp>
    <dsp:sp modelId="{437641CD-BC07-47B3-93CB-4F090EE1B9B8}">
      <dsp:nvSpPr>
        <dsp:cNvPr id="0" name=""/>
        <dsp:cNvSpPr/>
      </dsp:nvSpPr>
      <dsp:spPr>
        <a:xfrm>
          <a:off x="5460827" y="2534516"/>
          <a:ext cx="2320312" cy="620203"/>
        </a:xfrm>
        <a:prstGeom prst="rect">
          <a:avLst/>
        </a:prstGeom>
        <a:noFill/>
        <a:ln>
          <a:noFill/>
        </a:ln>
        <a:effectLst/>
      </dsp:spPr>
      <dsp:style>
        <a:lnRef idx="0">
          <a:scrgbClr r="0" g="0" b="0"/>
        </a:lnRef>
        <a:fillRef idx="0">
          <a:scrgbClr r="0" g="0" b="0"/>
        </a:fillRef>
        <a:effectRef idx="0">
          <a:scrgbClr r="0" g="0" b="0"/>
        </a:effectRef>
        <a:fontRef idx="minor"/>
      </dsp:style>
    </dsp:sp>
    <dsp:sp modelId="{76B0FD36-6353-4386-A45E-F5B0533B2F74}">
      <dsp:nvSpPr>
        <dsp:cNvPr id="0" name=""/>
        <dsp:cNvSpPr/>
      </dsp:nvSpPr>
      <dsp:spPr>
        <a:xfrm>
          <a:off x="8187194" y="1196617"/>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C5295-A1AD-4967-988F-E553CC6A7034}">
      <dsp:nvSpPr>
        <dsp:cNvPr id="0" name=""/>
        <dsp:cNvSpPr/>
      </dsp:nvSpPr>
      <dsp:spPr>
        <a:xfrm>
          <a:off x="8187194" y="2092925"/>
          <a:ext cx="2320312" cy="40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Services designed to bring customers in</a:t>
          </a:r>
        </a:p>
      </dsp:txBody>
      <dsp:txXfrm>
        <a:off x="8187194" y="2092925"/>
        <a:ext cx="2320312" cy="402429"/>
      </dsp:txXfrm>
    </dsp:sp>
    <dsp:sp modelId="{3A631366-75D8-48FB-8861-61040E02DEF4}">
      <dsp:nvSpPr>
        <dsp:cNvPr id="0" name=""/>
        <dsp:cNvSpPr/>
      </dsp:nvSpPr>
      <dsp:spPr>
        <a:xfrm>
          <a:off x="8187194" y="2534516"/>
          <a:ext cx="2320312" cy="62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Vendor lock in?</a:t>
          </a:r>
        </a:p>
      </dsp:txBody>
      <dsp:txXfrm>
        <a:off x="8187194" y="2534516"/>
        <a:ext cx="2320312" cy="6202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CF13C-A7A3-437B-A352-61BF8E77A9F8}">
      <dsp:nvSpPr>
        <dsp:cNvPr id="0" name=""/>
        <dsp:cNvSpPr/>
      </dsp:nvSpPr>
      <dsp:spPr>
        <a:xfrm>
          <a:off x="0" y="0"/>
          <a:ext cx="50722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FA841A-5497-47C1-8BC5-E7A3CD7930F1}">
      <dsp:nvSpPr>
        <dsp:cNvPr id="0" name=""/>
        <dsp:cNvSpPr/>
      </dsp:nvSpPr>
      <dsp:spPr>
        <a:xfrm>
          <a:off x="0" y="0"/>
          <a:ext cx="1014454" cy="4605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Service domains:</a:t>
          </a:r>
        </a:p>
      </dsp:txBody>
      <dsp:txXfrm>
        <a:off x="0" y="0"/>
        <a:ext cx="1014454" cy="4605230"/>
      </dsp:txXfrm>
    </dsp:sp>
    <dsp:sp modelId="{BB74EE4E-B768-4BF6-9182-2B56E0733ADC}">
      <dsp:nvSpPr>
        <dsp:cNvPr id="0" name=""/>
        <dsp:cNvSpPr/>
      </dsp:nvSpPr>
      <dsp:spPr>
        <a:xfrm>
          <a:off x="1090538" y="19844"/>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Compute</a:t>
          </a:r>
        </a:p>
      </dsp:txBody>
      <dsp:txXfrm>
        <a:off x="1090538" y="19844"/>
        <a:ext cx="3981731" cy="396886"/>
      </dsp:txXfrm>
    </dsp:sp>
    <dsp:sp modelId="{684F6242-988B-470A-804B-CE4BB60CD873}">
      <dsp:nvSpPr>
        <dsp:cNvPr id="0" name=""/>
        <dsp:cNvSpPr/>
      </dsp:nvSpPr>
      <dsp:spPr>
        <a:xfrm>
          <a:off x="1014454" y="416730"/>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594224-EE71-4B6B-9BF3-9A786791F51E}">
      <dsp:nvSpPr>
        <dsp:cNvPr id="0" name=""/>
        <dsp:cNvSpPr/>
      </dsp:nvSpPr>
      <dsp:spPr>
        <a:xfrm>
          <a:off x="1090538" y="436574"/>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Migration</a:t>
          </a:r>
        </a:p>
      </dsp:txBody>
      <dsp:txXfrm>
        <a:off x="1090538" y="436574"/>
        <a:ext cx="3981731" cy="396886"/>
      </dsp:txXfrm>
    </dsp:sp>
    <dsp:sp modelId="{60749C42-DC33-4AA2-A400-8CAC649B0709}">
      <dsp:nvSpPr>
        <dsp:cNvPr id="0" name=""/>
        <dsp:cNvSpPr/>
      </dsp:nvSpPr>
      <dsp:spPr>
        <a:xfrm>
          <a:off x="1014454" y="833461"/>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8BE72D-8B7C-4D25-82D3-EB14B3B67388}">
      <dsp:nvSpPr>
        <dsp:cNvPr id="0" name=""/>
        <dsp:cNvSpPr/>
      </dsp:nvSpPr>
      <dsp:spPr>
        <a:xfrm>
          <a:off x="1090538" y="853305"/>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Storage</a:t>
          </a:r>
        </a:p>
      </dsp:txBody>
      <dsp:txXfrm>
        <a:off x="1090538" y="853305"/>
        <a:ext cx="3981731" cy="396886"/>
      </dsp:txXfrm>
    </dsp:sp>
    <dsp:sp modelId="{4F05F0B0-84C2-40C9-9C97-68BFFC8D3834}">
      <dsp:nvSpPr>
        <dsp:cNvPr id="0" name=""/>
        <dsp:cNvSpPr/>
      </dsp:nvSpPr>
      <dsp:spPr>
        <a:xfrm>
          <a:off x="1014454" y="1250191"/>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F1942-D6CF-4AA0-B866-1993B6BB596A}">
      <dsp:nvSpPr>
        <dsp:cNvPr id="0" name=""/>
        <dsp:cNvSpPr/>
      </dsp:nvSpPr>
      <dsp:spPr>
        <a:xfrm>
          <a:off x="1090538" y="1270036"/>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Database</a:t>
          </a:r>
        </a:p>
      </dsp:txBody>
      <dsp:txXfrm>
        <a:off x="1090538" y="1270036"/>
        <a:ext cx="3981731" cy="396886"/>
      </dsp:txXfrm>
    </dsp:sp>
    <dsp:sp modelId="{6C33040C-FB9F-4FCF-9742-95C982CDDF0D}">
      <dsp:nvSpPr>
        <dsp:cNvPr id="0" name=""/>
        <dsp:cNvSpPr/>
      </dsp:nvSpPr>
      <dsp:spPr>
        <a:xfrm>
          <a:off x="1014454" y="1666922"/>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36742C-267D-484C-91B7-DD06A92D1873}">
      <dsp:nvSpPr>
        <dsp:cNvPr id="0" name=""/>
        <dsp:cNvSpPr/>
      </dsp:nvSpPr>
      <dsp:spPr>
        <a:xfrm>
          <a:off x="1090538" y="1686766"/>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Security, Identity, &amp; Compliance</a:t>
          </a:r>
        </a:p>
      </dsp:txBody>
      <dsp:txXfrm>
        <a:off x="1090538" y="1686766"/>
        <a:ext cx="3981731" cy="396886"/>
      </dsp:txXfrm>
    </dsp:sp>
    <dsp:sp modelId="{7A06B139-3927-4006-8813-14B8F3216E64}">
      <dsp:nvSpPr>
        <dsp:cNvPr id="0" name=""/>
        <dsp:cNvSpPr/>
      </dsp:nvSpPr>
      <dsp:spPr>
        <a:xfrm>
          <a:off x="1014454" y="2083652"/>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BDB5E3-47D5-4A8E-B14A-FA637EAFED49}">
      <dsp:nvSpPr>
        <dsp:cNvPr id="0" name=""/>
        <dsp:cNvSpPr/>
      </dsp:nvSpPr>
      <dsp:spPr>
        <a:xfrm>
          <a:off x="1090538" y="2103497"/>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Networking/Content Delivery</a:t>
          </a:r>
        </a:p>
      </dsp:txBody>
      <dsp:txXfrm>
        <a:off x="1090538" y="2103497"/>
        <a:ext cx="3981731" cy="396886"/>
      </dsp:txXfrm>
    </dsp:sp>
    <dsp:sp modelId="{8366C668-9506-4D99-A788-70D734EF2573}">
      <dsp:nvSpPr>
        <dsp:cNvPr id="0" name=""/>
        <dsp:cNvSpPr/>
      </dsp:nvSpPr>
      <dsp:spPr>
        <a:xfrm>
          <a:off x="1014454" y="2500383"/>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0140A-098A-48CC-B961-5A9C80C76E1E}">
      <dsp:nvSpPr>
        <dsp:cNvPr id="0" name=""/>
        <dsp:cNvSpPr/>
      </dsp:nvSpPr>
      <dsp:spPr>
        <a:xfrm>
          <a:off x="1090538" y="2520227"/>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Management Tools</a:t>
          </a:r>
        </a:p>
      </dsp:txBody>
      <dsp:txXfrm>
        <a:off x="1090538" y="2520227"/>
        <a:ext cx="3981731" cy="396886"/>
      </dsp:txXfrm>
    </dsp:sp>
    <dsp:sp modelId="{CA20BCA0-C8EB-4667-8904-09D12907A2A0}">
      <dsp:nvSpPr>
        <dsp:cNvPr id="0" name=""/>
        <dsp:cNvSpPr/>
      </dsp:nvSpPr>
      <dsp:spPr>
        <a:xfrm>
          <a:off x="1014454" y="2917114"/>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C17623-3B85-40C2-B624-04C6D1D4CADE}">
      <dsp:nvSpPr>
        <dsp:cNvPr id="0" name=""/>
        <dsp:cNvSpPr/>
      </dsp:nvSpPr>
      <dsp:spPr>
        <a:xfrm>
          <a:off x="1090538" y="2936958"/>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Messages</a:t>
          </a:r>
        </a:p>
      </dsp:txBody>
      <dsp:txXfrm>
        <a:off x="1090538" y="2936958"/>
        <a:ext cx="3981731" cy="396886"/>
      </dsp:txXfrm>
    </dsp:sp>
    <dsp:sp modelId="{409026D4-684B-41F5-8118-0D819E06E41A}">
      <dsp:nvSpPr>
        <dsp:cNvPr id="0" name=""/>
        <dsp:cNvSpPr/>
      </dsp:nvSpPr>
      <dsp:spPr>
        <a:xfrm>
          <a:off x="1014454" y="3333844"/>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755AFF-AABC-4C71-A309-BD1C4BDB57EA}">
      <dsp:nvSpPr>
        <dsp:cNvPr id="0" name=""/>
        <dsp:cNvSpPr/>
      </dsp:nvSpPr>
      <dsp:spPr>
        <a:xfrm>
          <a:off x="1090538" y="3353689"/>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Analytics</a:t>
          </a:r>
        </a:p>
      </dsp:txBody>
      <dsp:txXfrm>
        <a:off x="1090538" y="3353689"/>
        <a:ext cx="3981731" cy="396886"/>
      </dsp:txXfrm>
    </dsp:sp>
    <dsp:sp modelId="{65ABFBBB-7683-4293-BEB9-D4520DE2EFA9}">
      <dsp:nvSpPr>
        <dsp:cNvPr id="0" name=""/>
        <dsp:cNvSpPr/>
      </dsp:nvSpPr>
      <dsp:spPr>
        <a:xfrm>
          <a:off x="1014454" y="3750575"/>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7A2446-8BFE-40BD-88AB-59926549FCA9}">
      <dsp:nvSpPr>
        <dsp:cNvPr id="0" name=""/>
        <dsp:cNvSpPr/>
      </dsp:nvSpPr>
      <dsp:spPr>
        <a:xfrm>
          <a:off x="1090538" y="3770419"/>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Machine Learning and AI</a:t>
          </a:r>
        </a:p>
      </dsp:txBody>
      <dsp:txXfrm>
        <a:off x="1090538" y="3770419"/>
        <a:ext cx="3981731" cy="396886"/>
      </dsp:txXfrm>
    </dsp:sp>
    <dsp:sp modelId="{BEE53340-5ADF-4896-B52E-13E9FF796D4F}">
      <dsp:nvSpPr>
        <dsp:cNvPr id="0" name=""/>
        <dsp:cNvSpPr/>
      </dsp:nvSpPr>
      <dsp:spPr>
        <a:xfrm>
          <a:off x="1014454" y="4167305"/>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70767D-B1AE-4277-A3A7-D722113F9AF8}">
      <dsp:nvSpPr>
        <dsp:cNvPr id="0" name=""/>
        <dsp:cNvSpPr/>
      </dsp:nvSpPr>
      <dsp:spPr>
        <a:xfrm>
          <a:off x="1090538" y="4187150"/>
          <a:ext cx="3981731" cy="396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Internet of Things</a:t>
          </a:r>
        </a:p>
      </dsp:txBody>
      <dsp:txXfrm>
        <a:off x="1090538" y="4187150"/>
        <a:ext cx="3981731" cy="396886"/>
      </dsp:txXfrm>
    </dsp:sp>
    <dsp:sp modelId="{1E8E8981-164E-4EFE-9C27-F28B158C5255}">
      <dsp:nvSpPr>
        <dsp:cNvPr id="0" name=""/>
        <dsp:cNvSpPr/>
      </dsp:nvSpPr>
      <dsp:spPr>
        <a:xfrm>
          <a:off x="1014454" y="4584036"/>
          <a:ext cx="4057816"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B5EC4-075D-44A9-9E50-28AD346118F2}">
      <dsp:nvSpPr>
        <dsp:cNvPr id="0" name=""/>
        <dsp:cNvSpPr/>
      </dsp:nvSpPr>
      <dsp:spPr>
        <a:xfrm>
          <a:off x="0" y="2259"/>
          <a:ext cx="10515600" cy="76167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Simple Storage Service (S3)</a:t>
          </a:r>
        </a:p>
      </dsp:txBody>
      <dsp:txXfrm>
        <a:off x="37182" y="39441"/>
        <a:ext cx="10441236" cy="687306"/>
      </dsp:txXfrm>
    </dsp:sp>
    <dsp:sp modelId="{DB82BC8E-F2EB-4E75-97E6-87809E77CCE3}">
      <dsp:nvSpPr>
        <dsp:cNvPr id="0" name=""/>
        <dsp:cNvSpPr/>
      </dsp:nvSpPr>
      <dsp:spPr>
        <a:xfrm>
          <a:off x="0" y="763929"/>
          <a:ext cx="10515600" cy="1989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Object-based file system</a:t>
          </a:r>
        </a:p>
        <a:p>
          <a:pPr marL="457200" lvl="2" indent="-228600" algn="l" defTabSz="1066800">
            <a:lnSpc>
              <a:spcPct val="90000"/>
            </a:lnSpc>
            <a:spcBef>
              <a:spcPct val="0"/>
            </a:spcBef>
            <a:spcAft>
              <a:spcPct val="20000"/>
            </a:spcAft>
            <a:buChar char="•"/>
          </a:pPr>
          <a:r>
            <a:rPr lang="en-US" sz="2400" kern="1200"/>
            <a:t>(BLOb)</a:t>
          </a:r>
        </a:p>
        <a:p>
          <a:pPr marL="228600" lvl="1" indent="-228600" algn="l" defTabSz="1066800">
            <a:lnSpc>
              <a:spcPct val="90000"/>
            </a:lnSpc>
            <a:spcBef>
              <a:spcPct val="0"/>
            </a:spcBef>
            <a:spcAft>
              <a:spcPct val="20000"/>
            </a:spcAft>
            <a:buChar char="•"/>
          </a:pPr>
          <a:r>
            <a:rPr lang="en-US" sz="2400" kern="1200"/>
            <a:t>Scalable and available for anything from website storage to data lakes and big data analytics</a:t>
          </a:r>
        </a:p>
        <a:p>
          <a:pPr marL="228600" lvl="1" indent="-228600" algn="l" defTabSz="1066800">
            <a:lnSpc>
              <a:spcPct val="90000"/>
            </a:lnSpc>
            <a:spcBef>
              <a:spcPct val="0"/>
            </a:spcBef>
            <a:spcAft>
              <a:spcPct val="20000"/>
            </a:spcAft>
            <a:buChar char="•"/>
          </a:pPr>
          <a:r>
            <a:rPr lang="en-US" sz="2400" kern="1200"/>
            <a:t>Stores all data as objects within buckets</a:t>
          </a:r>
        </a:p>
      </dsp:txBody>
      <dsp:txXfrm>
        <a:off x="0" y="763929"/>
        <a:ext cx="10515600" cy="1989270"/>
      </dsp:txXfrm>
    </dsp:sp>
    <dsp:sp modelId="{C8A9E98F-1E6B-4D4C-8478-4BA581B69180}">
      <dsp:nvSpPr>
        <dsp:cNvPr id="0" name=""/>
        <dsp:cNvSpPr/>
      </dsp:nvSpPr>
      <dsp:spPr>
        <a:xfrm>
          <a:off x="0" y="2753199"/>
          <a:ext cx="10515600" cy="76167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Glacier</a:t>
          </a:r>
        </a:p>
      </dsp:txBody>
      <dsp:txXfrm>
        <a:off x="37182" y="2790381"/>
        <a:ext cx="10441236" cy="687306"/>
      </dsp:txXfrm>
    </dsp:sp>
    <dsp:sp modelId="{517CB8E1-5E0B-4230-BA69-595DE0E31B30}">
      <dsp:nvSpPr>
        <dsp:cNvPr id="0" name=""/>
        <dsp:cNvSpPr/>
      </dsp:nvSpPr>
      <dsp:spPr>
        <a:xfrm>
          <a:off x="0" y="3514869"/>
          <a:ext cx="10515600" cy="83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Low cost archiving service</a:t>
          </a:r>
        </a:p>
        <a:p>
          <a:pPr marL="228600" lvl="1" indent="-228600" algn="l" defTabSz="1066800">
            <a:lnSpc>
              <a:spcPct val="90000"/>
            </a:lnSpc>
            <a:spcBef>
              <a:spcPct val="0"/>
            </a:spcBef>
            <a:spcAft>
              <a:spcPct val="20000"/>
            </a:spcAft>
            <a:buChar char="•"/>
          </a:pPr>
          <a:r>
            <a:rPr lang="en-US" sz="2400" kern="1200"/>
            <a:t>Usually for data that isn’t accessed too often</a:t>
          </a:r>
        </a:p>
      </dsp:txBody>
      <dsp:txXfrm>
        <a:off x="0" y="3514869"/>
        <a:ext cx="10515600" cy="83421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0C93B-7E77-4A85-A3EF-7EF2ED89F344}"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70ADF-8C20-493D-99D9-95F7EF65CABD}" type="slidenum">
              <a:rPr lang="en-US" smtClean="0"/>
              <a:t>‹#›</a:t>
            </a:fld>
            <a:endParaRPr lang="en-US"/>
          </a:p>
        </p:txBody>
      </p:sp>
    </p:spTree>
    <p:extLst>
      <p:ext uri="{BB962C8B-B14F-4D97-AF65-F5344CB8AC3E}">
        <p14:creationId xmlns:p14="http://schemas.microsoft.com/office/powerpoint/2010/main" val="7344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oudoptimo.com/blog/regions-and-availability-zones-aws-vs-azure-vs-gc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70ADF-8C20-493D-99D9-95F7EF65CABD}" type="slidenum">
              <a:rPr lang="en-US" smtClean="0"/>
              <a:t>2</a:t>
            </a:fld>
            <a:endParaRPr lang="en-US"/>
          </a:p>
        </p:txBody>
      </p:sp>
    </p:spTree>
    <p:extLst>
      <p:ext uri="{BB962C8B-B14F-4D97-AF65-F5344CB8AC3E}">
        <p14:creationId xmlns:p14="http://schemas.microsoft.com/office/powerpoint/2010/main" val="342828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284019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Web Services (AWS) has fewer geographic regions compared to some competitors due to its strategic focus on establishing larger, more comprehensive regions. Each AWS region typically comprises multiple Availability Zones, ensuring high availability and fault tolerance. This approach emphasizes robust infrastructure and service reliability over the sheer number of regions. Additionally, AWS's expansion strategy is influenced by factors such as customer demand, regulatory requirements, and the need to maintain consistent service quality across all regions.” </a:t>
            </a:r>
            <a:r>
              <a:rPr lang="en-US" dirty="0" err="1">
                <a:hlinkClick r:id="rId3"/>
              </a:rPr>
              <a:t>CloudOptimo</a:t>
            </a: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389198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138745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1A71-3B9B-461B-E8E8-9AD3C34A7D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B3EC1-9180-844C-01B6-291C75319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63A68-ACF0-8C41-B9F3-8D1AB1498E57}"/>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D665E440-7AB1-8BAD-1586-44695B5C4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A63BE-0746-25F8-684B-B023F78C885C}"/>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128496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FDCA2-1AE4-1B1D-2F68-B8402C3EF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E4B2E5-DB7E-8CEE-53FB-247468EC9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39BFF-DA5D-AFE2-33DA-91170864FEC8}"/>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C913745D-BE65-A8E6-B20C-628B81337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F5475-C28C-0D49-A7A0-59E31FF318CB}"/>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2554631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D711A-FCA8-374E-F3EF-404004B365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25587B-E3FA-66DF-82F4-EABD256A7B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D828D-FE9C-89A2-CF6D-D91599ABB6B5}"/>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C0E41FB2-74BC-B64E-B8B9-80B6C9C8A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1C86C-A6AD-6048-B1C1-8F4D366A625F}"/>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522371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2115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6180-40BD-194F-B4EF-58069D343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63E276-0935-1862-3397-A47F340719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B057C-9187-6B02-6971-0BFFC449E89C}"/>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54DE7D44-770C-7FEB-8CA9-08A6839F7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7076E-8E6F-C67E-8D0C-B7295E785163}"/>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63354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30A2-AC7A-26A3-7E7D-AD01E8D9B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52EEA9-D4C0-518B-9C7D-DE03D18FBB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E69215-9D2F-A3D5-059E-FB580B09FA54}"/>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E1FCC851-F5D3-2AF5-C141-0F97296EB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4B4AA-D35E-D833-18F7-99942A9BE7E7}"/>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271675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CD44-CFCB-CFE1-310C-B6DB5F6C3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EA9828-8341-18AC-81BC-77BE5CE6DD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E17178-7E27-03C5-8FFE-450E29217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928A88-37E6-CDB7-B8E0-27246A377901}"/>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6" name="Footer Placeholder 5">
            <a:extLst>
              <a:ext uri="{FF2B5EF4-FFF2-40B4-BE49-F238E27FC236}">
                <a16:creationId xmlns:a16="http://schemas.microsoft.com/office/drawing/2014/main" id="{BCE8669C-D916-5817-ABFF-943D0F3DF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0372-E8E0-7EF1-B408-3A46D6BF7B42}"/>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311298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DC88-7A18-9556-C5A8-3E3C124015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F8E430-0408-648A-A98F-99E84340A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1FB65-1E60-E0E6-2F4D-0E021623D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FBBD78-75FE-C2D7-F6E8-120200808D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489D0A-3D58-9289-D236-C0881ACB71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A47811-1F67-DAE9-9080-9F7006161D90}"/>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8" name="Footer Placeholder 7">
            <a:extLst>
              <a:ext uri="{FF2B5EF4-FFF2-40B4-BE49-F238E27FC236}">
                <a16:creationId xmlns:a16="http://schemas.microsoft.com/office/drawing/2014/main" id="{630BB5B0-FEC9-FAA6-C107-8809FAE590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FCA0EF-FB08-512F-3537-BB8035613E3D}"/>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247871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1DD8-FA47-BC96-38F4-AE9D2F1F02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07342-13B6-2252-E880-CE0510E12179}"/>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4" name="Footer Placeholder 3">
            <a:extLst>
              <a:ext uri="{FF2B5EF4-FFF2-40B4-BE49-F238E27FC236}">
                <a16:creationId xmlns:a16="http://schemas.microsoft.com/office/drawing/2014/main" id="{9E4650FD-7958-5A32-A77E-F928F226A1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FB4ED-716A-D6A5-ADC9-E6F2FA326D65}"/>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393374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01C37-AAEC-4CF5-F74A-C0AD3AF51A3B}"/>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3" name="Footer Placeholder 2">
            <a:extLst>
              <a:ext uri="{FF2B5EF4-FFF2-40B4-BE49-F238E27FC236}">
                <a16:creationId xmlns:a16="http://schemas.microsoft.com/office/drawing/2014/main" id="{205EE7FC-85D4-E180-29E2-77FA02EDD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5DDAE9-4AB2-5C0D-6CDE-424920482810}"/>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372128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31CA-4492-A1AC-838F-161DCC84E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E751B7-9B67-5538-56FF-9B8E9E9B5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F01393-8227-FF92-D0A8-4317EC2F4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A840E-BAEB-BE01-D0F5-EC2B82F47EC7}"/>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6" name="Footer Placeholder 5">
            <a:extLst>
              <a:ext uri="{FF2B5EF4-FFF2-40B4-BE49-F238E27FC236}">
                <a16:creationId xmlns:a16="http://schemas.microsoft.com/office/drawing/2014/main" id="{3FABC0DB-CB2C-534E-5E52-C97BBA246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A3689-3C57-D00B-ECA8-8FC6DEFAFD41}"/>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51510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8959-0F9A-B043-8BBD-7C7BAF18C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AC44DD-9E1E-7E7C-7B23-335B488C3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9CD9A3-3803-F915-52AC-913C46881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42226-30B6-4CD7-C19C-B6C9C37E0E76}"/>
              </a:ext>
            </a:extLst>
          </p:cNvPr>
          <p:cNvSpPr>
            <a:spLocks noGrp="1"/>
          </p:cNvSpPr>
          <p:nvPr>
            <p:ph type="dt" sz="half" idx="10"/>
          </p:nvPr>
        </p:nvSpPr>
        <p:spPr/>
        <p:txBody>
          <a:bodyPr/>
          <a:lstStyle/>
          <a:p>
            <a:fld id="{ED8CF115-0E80-4FAA-9517-4FA57CDA95D5}" type="datetimeFigureOut">
              <a:rPr lang="en-US" smtClean="0"/>
              <a:t>1/16/2025</a:t>
            </a:fld>
            <a:endParaRPr lang="en-US"/>
          </a:p>
        </p:txBody>
      </p:sp>
      <p:sp>
        <p:nvSpPr>
          <p:cNvPr id="6" name="Footer Placeholder 5">
            <a:extLst>
              <a:ext uri="{FF2B5EF4-FFF2-40B4-BE49-F238E27FC236}">
                <a16:creationId xmlns:a16="http://schemas.microsoft.com/office/drawing/2014/main" id="{D1485F65-E54B-F705-D058-EA428C243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A810E-D030-F67A-9621-1EF3633DCB73}"/>
              </a:ext>
            </a:extLst>
          </p:cNvPr>
          <p:cNvSpPr>
            <a:spLocks noGrp="1"/>
          </p:cNvSpPr>
          <p:nvPr>
            <p:ph type="sldNum" sz="quarter" idx="12"/>
          </p:nvPr>
        </p:nvSpPr>
        <p:spPr/>
        <p:txBody>
          <a:bodyPr/>
          <a:lstStyle/>
          <a:p>
            <a:fld id="{D89C93ED-EE7E-49B0-A908-91DB473BE0D7}" type="slidenum">
              <a:rPr lang="en-US" smtClean="0"/>
              <a:t>‹#›</a:t>
            </a:fld>
            <a:endParaRPr lang="en-US"/>
          </a:p>
        </p:txBody>
      </p:sp>
    </p:spTree>
    <p:extLst>
      <p:ext uri="{BB962C8B-B14F-4D97-AF65-F5344CB8AC3E}">
        <p14:creationId xmlns:p14="http://schemas.microsoft.com/office/powerpoint/2010/main" val="3909148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8EB21-2480-EFC1-9F3D-778B94D81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0C53D3-7CB2-C5D8-A34B-AE3EF5800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6D0AD-DC87-6F99-7941-FE62C53CA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8CF115-0E80-4FAA-9517-4FA57CDA95D5}" type="datetimeFigureOut">
              <a:rPr lang="en-US" smtClean="0"/>
              <a:t>1/16/2025</a:t>
            </a:fld>
            <a:endParaRPr lang="en-US"/>
          </a:p>
        </p:txBody>
      </p:sp>
      <p:sp>
        <p:nvSpPr>
          <p:cNvPr id="5" name="Footer Placeholder 4">
            <a:extLst>
              <a:ext uri="{FF2B5EF4-FFF2-40B4-BE49-F238E27FC236}">
                <a16:creationId xmlns:a16="http://schemas.microsoft.com/office/drawing/2014/main" id="{A1B99B33-096B-9881-D735-CDE644FD1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73641DC-339C-4969-D7A1-774550373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9C93ED-EE7E-49B0-A908-91DB473BE0D7}" type="slidenum">
              <a:rPr lang="en-US" smtClean="0"/>
              <a:t>‹#›</a:t>
            </a:fld>
            <a:endParaRPr lang="en-US"/>
          </a:p>
        </p:txBody>
      </p:sp>
    </p:spTree>
    <p:extLst>
      <p:ext uri="{BB962C8B-B14F-4D97-AF65-F5344CB8AC3E}">
        <p14:creationId xmlns:p14="http://schemas.microsoft.com/office/powerpoint/2010/main" val="269639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nist.gov/publications/nist-definition-cloud-comput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loudinfrastructuremap.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itpress.mit.edu/9780262516686/internet-alley/"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harpercollins.com/products/tubes-andrew-blum?variant=3220630100381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submarinecablemap.com/" TargetMode="External"/><Relationship Id="rId2" Type="http://schemas.openxmlformats.org/officeDocument/2006/relationships/hyperlink" Target="https://www2.telegeography.com/"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ud shaped hard drive with cables">
            <a:extLst>
              <a:ext uri="{FF2B5EF4-FFF2-40B4-BE49-F238E27FC236}">
                <a16:creationId xmlns:a16="http://schemas.microsoft.com/office/drawing/2014/main" id="{12567855-D1DE-C303-2146-4B8F2E3708A2}"/>
              </a:ext>
            </a:extLst>
          </p:cNvPr>
          <p:cNvPicPr>
            <a:picLocks noChangeAspect="1"/>
          </p:cNvPicPr>
          <p:nvPr/>
        </p:nvPicPr>
        <p:blipFill>
          <a:blip r:embed="rId2"/>
          <a:srcRect t="1747"/>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C98F-78C4-1A16-7A61-7DF007C0CD8B}"/>
              </a:ext>
            </a:extLst>
          </p:cNvPr>
          <p:cNvSpPr>
            <a:spLocks noGrp="1"/>
          </p:cNvSpPr>
          <p:nvPr>
            <p:ph type="ctrTitle"/>
          </p:nvPr>
        </p:nvSpPr>
        <p:spPr>
          <a:xfrm>
            <a:off x="2090528" y="2299176"/>
            <a:ext cx="4131368" cy="1571164"/>
          </a:xfrm>
        </p:spPr>
        <p:txBody>
          <a:bodyPr anchor="t">
            <a:normAutofit/>
          </a:bodyPr>
          <a:lstStyle/>
          <a:p>
            <a:pPr algn="l"/>
            <a:r>
              <a:rPr lang="en-US" sz="3600"/>
              <a:t>WK 02 - Cloud Computing</a:t>
            </a:r>
          </a:p>
        </p:txBody>
      </p:sp>
      <p:sp>
        <p:nvSpPr>
          <p:cNvPr id="3" name="Subtitle 2">
            <a:extLst>
              <a:ext uri="{FF2B5EF4-FFF2-40B4-BE49-F238E27FC236}">
                <a16:creationId xmlns:a16="http://schemas.microsoft.com/office/drawing/2014/main" id="{B825EE9D-5F30-BAF1-7F51-4719FF05E9AE}"/>
              </a:ext>
            </a:extLst>
          </p:cNvPr>
          <p:cNvSpPr>
            <a:spLocks noGrp="1"/>
          </p:cNvSpPr>
          <p:nvPr>
            <p:ph type="subTitle" idx="1"/>
          </p:nvPr>
        </p:nvSpPr>
        <p:spPr>
          <a:xfrm>
            <a:off x="2090529" y="4199213"/>
            <a:ext cx="4191938" cy="598548"/>
          </a:xfrm>
        </p:spPr>
        <p:txBody>
          <a:bodyPr anchor="ctr">
            <a:normAutofit/>
          </a:bodyPr>
          <a:lstStyle/>
          <a:p>
            <a:pPr algn="l"/>
            <a:r>
              <a:rPr lang="en-US" sz="1300"/>
              <a:t>PPOL 5206</a:t>
            </a:r>
          </a:p>
          <a:p>
            <a:pPr algn="l"/>
            <a:r>
              <a:rPr lang="en-US" sz="1300"/>
              <a:t>Spring 2025</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6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B4AB-0ADE-C33C-9A6F-66D0CEFFD29A}"/>
              </a:ext>
            </a:extLst>
          </p:cNvPr>
          <p:cNvSpPr>
            <a:spLocks noGrp="1"/>
          </p:cNvSpPr>
          <p:nvPr>
            <p:ph type="title"/>
          </p:nvPr>
        </p:nvSpPr>
        <p:spPr/>
        <p:txBody>
          <a:bodyPr>
            <a:normAutofit/>
          </a:bodyPr>
          <a:lstStyle/>
          <a:p>
            <a:r>
              <a:rPr lang="en-US" dirty="0"/>
              <a:t>Why Companies Moved Away from Virtualization</a:t>
            </a:r>
          </a:p>
        </p:txBody>
      </p:sp>
      <p:sp>
        <p:nvSpPr>
          <p:cNvPr id="3" name="Content Placeholder 2">
            <a:extLst>
              <a:ext uri="{FF2B5EF4-FFF2-40B4-BE49-F238E27FC236}">
                <a16:creationId xmlns:a16="http://schemas.microsoft.com/office/drawing/2014/main" id="{37BA46B6-93F7-F2CF-0A00-2D688FDFCB66}"/>
              </a:ext>
            </a:extLst>
          </p:cNvPr>
          <p:cNvSpPr>
            <a:spLocks noGrp="1"/>
          </p:cNvSpPr>
          <p:nvPr>
            <p:ph idx="1"/>
          </p:nvPr>
        </p:nvSpPr>
        <p:spPr/>
        <p:txBody>
          <a:bodyPr>
            <a:normAutofit fontScale="85000" lnSpcReduction="20000"/>
          </a:bodyPr>
          <a:lstStyle/>
          <a:p>
            <a:r>
              <a:rPr lang="en-US" dirty="0"/>
              <a:t>Overhead &amp; Performance Issues:</a:t>
            </a:r>
          </a:p>
          <a:p>
            <a:pPr lvl="1"/>
            <a:r>
              <a:rPr lang="en-US" dirty="0"/>
              <a:t>Each VM runs a full OS, which adds CPU, memory, and storage overhead.</a:t>
            </a:r>
          </a:p>
          <a:p>
            <a:r>
              <a:rPr lang="en-US" dirty="0"/>
              <a:t>Leads to inefficiencies compared to containerization, where apps share the same OS kernel.</a:t>
            </a:r>
          </a:p>
          <a:p>
            <a:r>
              <a:rPr lang="en-US" dirty="0"/>
              <a:t>Complex Management: </a:t>
            </a:r>
          </a:p>
          <a:p>
            <a:pPr lvl="1"/>
            <a:r>
              <a:rPr lang="en-US" dirty="0"/>
              <a:t>Requires a hypervisor, networking configuration, and storage allocation.</a:t>
            </a:r>
          </a:p>
          <a:p>
            <a:r>
              <a:rPr lang="en-US" dirty="0"/>
              <a:t>Security Concerns: </a:t>
            </a:r>
          </a:p>
          <a:p>
            <a:pPr lvl="1"/>
            <a:r>
              <a:rPr lang="en-US" dirty="0"/>
              <a:t>Vulnerabilities exist between hypervisors and VMs. Some malware can escape a VM (e.g., hypervisor-level attacks).</a:t>
            </a:r>
          </a:p>
          <a:p>
            <a:r>
              <a:rPr lang="en-US" dirty="0"/>
              <a:t>Cloud &amp; Containerization Shift: </a:t>
            </a:r>
          </a:p>
          <a:p>
            <a:pPr lvl="1"/>
            <a:r>
              <a:rPr lang="en-US" dirty="0"/>
              <a:t>Cloud-native companies prefer containers (Docker, Kubernetes) over VMs due to faster deployment, portability, and reduced overhead.</a:t>
            </a:r>
          </a:p>
          <a:p>
            <a:r>
              <a:rPr lang="en-US" dirty="0"/>
              <a:t>Serverless computing eliminates the need for VM-level management altogether.</a:t>
            </a:r>
          </a:p>
          <a:p>
            <a:endParaRPr lang="en-US" dirty="0"/>
          </a:p>
        </p:txBody>
      </p:sp>
    </p:spTree>
    <p:extLst>
      <p:ext uri="{BB962C8B-B14F-4D97-AF65-F5344CB8AC3E}">
        <p14:creationId xmlns:p14="http://schemas.microsoft.com/office/powerpoint/2010/main" val="215634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5A4B6-9D33-85E4-6EC8-4E3EE2D34329}"/>
              </a:ext>
            </a:extLst>
          </p:cNvPr>
          <p:cNvSpPr>
            <a:spLocks noGrp="1"/>
          </p:cNvSpPr>
          <p:nvPr>
            <p:ph type="title"/>
          </p:nvPr>
        </p:nvSpPr>
        <p:spPr>
          <a:xfrm>
            <a:off x="640080" y="325369"/>
            <a:ext cx="4368602" cy="1956841"/>
          </a:xfrm>
        </p:spPr>
        <p:txBody>
          <a:bodyPr anchor="b">
            <a:normAutofit/>
          </a:bodyPr>
          <a:lstStyle/>
          <a:p>
            <a:r>
              <a:rPr lang="en-US" sz="4600"/>
              <a:t>Beginning</a:t>
            </a:r>
            <a:r>
              <a:rPr lang="en-US" sz="4600" baseline="0"/>
              <a:t> of Cloud Computing</a:t>
            </a:r>
            <a:endParaRPr lang="en-US" sz="46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2FDDA1-2FBA-B3E8-0F4B-EF519028029C}"/>
              </a:ext>
            </a:extLst>
          </p:cNvPr>
          <p:cNvSpPr>
            <a:spLocks noGrp="1"/>
          </p:cNvSpPr>
          <p:nvPr>
            <p:ph idx="1"/>
          </p:nvPr>
        </p:nvSpPr>
        <p:spPr>
          <a:xfrm>
            <a:off x="640080" y="2872899"/>
            <a:ext cx="4243589" cy="3320668"/>
          </a:xfrm>
        </p:spPr>
        <p:txBody>
          <a:bodyPr>
            <a:normAutofit/>
          </a:bodyPr>
          <a:lstStyle/>
          <a:p>
            <a:r>
              <a:rPr lang="en-US" sz="2200" dirty="0"/>
              <a:t>Large servers were</a:t>
            </a:r>
            <a:r>
              <a:rPr lang="en-US" sz="2200" baseline="0" dirty="0"/>
              <a:t> pooled and shared</a:t>
            </a:r>
          </a:p>
          <a:p>
            <a:r>
              <a:rPr lang="en-US" sz="2200" baseline="0" dirty="0"/>
              <a:t>Developments of the unique “cloud computing mindset”</a:t>
            </a:r>
          </a:p>
          <a:p>
            <a:r>
              <a:rPr lang="en-US" sz="2200" dirty="0"/>
              <a:t>Specialization of tasks</a:t>
            </a:r>
          </a:p>
          <a:p>
            <a:pPr lvl="1"/>
            <a:r>
              <a:rPr lang="en-US" sz="1800" dirty="0"/>
              <a:t>Equipment</a:t>
            </a:r>
          </a:p>
          <a:p>
            <a:pPr lvl="1"/>
            <a:r>
              <a:rPr lang="en-US" sz="1800" baseline="0" dirty="0"/>
              <a:t>Infrastructure</a:t>
            </a:r>
          </a:p>
          <a:p>
            <a:pPr lvl="1"/>
            <a:r>
              <a:rPr lang="en-US" sz="1800" dirty="0" err="1"/>
              <a:t>Personel</a:t>
            </a:r>
            <a:endParaRPr lang="en-US" sz="1800" baseline="0" dirty="0"/>
          </a:p>
        </p:txBody>
      </p:sp>
      <p:pic>
        <p:nvPicPr>
          <p:cNvPr id="5" name="Picture 4">
            <a:extLst>
              <a:ext uri="{FF2B5EF4-FFF2-40B4-BE49-F238E27FC236}">
                <a16:creationId xmlns:a16="http://schemas.microsoft.com/office/drawing/2014/main" id="{F080BCE3-E938-643D-0D3E-CE80B0388FFA}"/>
              </a:ext>
            </a:extLst>
          </p:cNvPr>
          <p:cNvPicPr>
            <a:picLocks noChangeAspect="1"/>
          </p:cNvPicPr>
          <p:nvPr/>
        </p:nvPicPr>
        <p:blipFill>
          <a:blip r:embed="rId2"/>
          <a:srcRect r="435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0816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DCDE-3D41-6B66-B11E-3324E3296319}"/>
              </a:ext>
            </a:extLst>
          </p:cNvPr>
          <p:cNvSpPr>
            <a:spLocks noGrp="1"/>
          </p:cNvSpPr>
          <p:nvPr>
            <p:ph type="title"/>
          </p:nvPr>
        </p:nvSpPr>
        <p:spPr/>
        <p:txBody>
          <a:bodyPr/>
          <a:lstStyle/>
          <a:p>
            <a:r>
              <a:rPr lang="en-US" dirty="0"/>
              <a:t>NIST Definition of Cloud</a:t>
            </a:r>
          </a:p>
        </p:txBody>
      </p:sp>
      <p:sp>
        <p:nvSpPr>
          <p:cNvPr id="3" name="Content Placeholder 2">
            <a:extLst>
              <a:ext uri="{FF2B5EF4-FFF2-40B4-BE49-F238E27FC236}">
                <a16:creationId xmlns:a16="http://schemas.microsoft.com/office/drawing/2014/main" id="{7EDA3A6D-65A9-AEE6-35BE-672460295514}"/>
              </a:ext>
            </a:extLst>
          </p:cNvPr>
          <p:cNvSpPr>
            <a:spLocks noGrp="1"/>
          </p:cNvSpPr>
          <p:nvPr>
            <p:ph idx="1"/>
          </p:nvPr>
        </p:nvSpPr>
        <p:spPr/>
        <p:txBody>
          <a:bodyPr/>
          <a:lstStyle/>
          <a:p>
            <a:pPr marL="0" indent="0">
              <a:buNone/>
            </a:pPr>
            <a:r>
              <a:rPr lang="en-US" dirty="0"/>
              <a:t>“</a:t>
            </a:r>
            <a:r>
              <a:rPr lang="en-US" b="0" i="0" dirty="0">
                <a:solidFill>
                  <a:srgbClr val="000000"/>
                </a:solidFill>
                <a:effectLst/>
                <a:latin typeface="Source Sans Pro Web"/>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a:p>
            <a:pPr marL="0" indent="0">
              <a:buNone/>
            </a:pPr>
            <a:endParaRPr lang="en-US" dirty="0">
              <a:solidFill>
                <a:srgbClr val="000000"/>
              </a:solidFill>
              <a:latin typeface="Source Sans Pro Web"/>
            </a:endParaRPr>
          </a:p>
          <a:p>
            <a:pPr marL="0" indent="0">
              <a:buNone/>
            </a:pPr>
            <a:r>
              <a:rPr lang="en-US" dirty="0">
                <a:hlinkClick r:id="rId2"/>
              </a:rPr>
              <a:t>The NIST Definition of Cloud Computing | NIST</a:t>
            </a:r>
            <a:endParaRPr lang="en-US" dirty="0"/>
          </a:p>
          <a:p>
            <a:endParaRPr lang="en-US" dirty="0"/>
          </a:p>
        </p:txBody>
      </p:sp>
    </p:spTree>
    <p:extLst>
      <p:ext uri="{BB962C8B-B14F-4D97-AF65-F5344CB8AC3E}">
        <p14:creationId xmlns:p14="http://schemas.microsoft.com/office/powerpoint/2010/main" val="290242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6D2-B215-30BB-4ED3-133AC72E1C24}"/>
              </a:ext>
            </a:extLst>
          </p:cNvPr>
          <p:cNvSpPr>
            <a:spLocks noGrp="1"/>
          </p:cNvSpPr>
          <p:nvPr>
            <p:ph type="title"/>
          </p:nvPr>
        </p:nvSpPr>
        <p:spPr>
          <a:xfrm>
            <a:off x="838200" y="365125"/>
            <a:ext cx="9804918" cy="1325563"/>
          </a:xfrm>
        </p:spPr>
        <p:txBody>
          <a:bodyPr>
            <a:normAutofit/>
          </a:bodyPr>
          <a:lstStyle/>
          <a:p>
            <a:r>
              <a:rPr lang="en-US" sz="5000" dirty="0"/>
              <a:t>NIST: Essential Characteristics</a:t>
            </a:r>
          </a:p>
        </p:txBody>
      </p:sp>
      <p:sp>
        <p:nvSpPr>
          <p:cNvPr id="4" name="Slide Number Placeholder 3">
            <a:extLst>
              <a:ext uri="{FF2B5EF4-FFF2-40B4-BE49-F238E27FC236}">
                <a16:creationId xmlns:a16="http://schemas.microsoft.com/office/drawing/2014/main" id="{A632ABF0-C3CD-B518-88EB-D7C440D30834}"/>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bg1"/>
                </a:solidFill>
              </a:rPr>
              <a:pPr>
                <a:spcAft>
                  <a:spcPts val="600"/>
                </a:spcAft>
              </a:pPr>
              <a:t>13</a:t>
            </a:fld>
            <a:endParaRPr lang="en-US">
              <a:solidFill>
                <a:schemeClr val="bg1"/>
              </a:solidFill>
            </a:endParaRPr>
          </a:p>
        </p:txBody>
      </p:sp>
      <p:graphicFrame>
        <p:nvGraphicFramePr>
          <p:cNvPr id="8" name="Content Placeholder 2">
            <a:extLst>
              <a:ext uri="{FF2B5EF4-FFF2-40B4-BE49-F238E27FC236}">
                <a16:creationId xmlns:a16="http://schemas.microsoft.com/office/drawing/2014/main" id="{504AAD4F-2B81-254D-86B9-08EE099C7B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091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4774-1806-21D9-03A6-2481742674B7}"/>
              </a:ext>
            </a:extLst>
          </p:cNvPr>
          <p:cNvSpPr>
            <a:spLocks noGrp="1"/>
          </p:cNvSpPr>
          <p:nvPr>
            <p:ph type="title"/>
          </p:nvPr>
        </p:nvSpPr>
        <p:spPr>
          <a:xfrm>
            <a:off x="838200" y="365125"/>
            <a:ext cx="9842237" cy="1325563"/>
          </a:xfrm>
        </p:spPr>
        <p:txBody>
          <a:bodyPr>
            <a:normAutofit/>
          </a:bodyPr>
          <a:lstStyle/>
          <a:p>
            <a:r>
              <a:rPr lang="en-US" dirty="0"/>
              <a:t>NIST: Deployment Models</a:t>
            </a:r>
          </a:p>
        </p:txBody>
      </p:sp>
      <p:sp>
        <p:nvSpPr>
          <p:cNvPr id="4" name="Slide Number Placeholder 3">
            <a:extLst>
              <a:ext uri="{FF2B5EF4-FFF2-40B4-BE49-F238E27FC236}">
                <a16:creationId xmlns:a16="http://schemas.microsoft.com/office/drawing/2014/main" id="{17E7C7B2-43E1-ECAF-0226-6687607D1390}"/>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14</a:t>
            </a:fld>
            <a:endParaRPr lang="en-US">
              <a:solidFill>
                <a:schemeClr val="accent2"/>
              </a:solidFill>
            </a:endParaRPr>
          </a:p>
        </p:txBody>
      </p:sp>
      <p:graphicFrame>
        <p:nvGraphicFramePr>
          <p:cNvPr id="7" name="Rectangle 1">
            <a:extLst>
              <a:ext uri="{FF2B5EF4-FFF2-40B4-BE49-F238E27FC236}">
                <a16:creationId xmlns:a16="http://schemas.microsoft.com/office/drawing/2014/main" id="{9522ACE0-CDCB-991B-F76F-4F74A9871E3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79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ABA4-A64B-4461-2B81-5642DC6AB8E2}"/>
              </a:ext>
            </a:extLst>
          </p:cNvPr>
          <p:cNvSpPr>
            <a:spLocks noGrp="1"/>
          </p:cNvSpPr>
          <p:nvPr>
            <p:ph type="title"/>
          </p:nvPr>
        </p:nvSpPr>
        <p:spPr>
          <a:xfrm>
            <a:off x="3506755" y="365125"/>
            <a:ext cx="7161245" cy="1325563"/>
          </a:xfrm>
        </p:spPr>
        <p:txBody>
          <a:bodyPr>
            <a:normAutofit/>
          </a:bodyPr>
          <a:lstStyle/>
          <a:p>
            <a:r>
              <a:rPr lang="en-US" sz="3600" dirty="0"/>
              <a:t>Moving to the Cloud</a:t>
            </a:r>
          </a:p>
        </p:txBody>
      </p:sp>
      <p:sp>
        <p:nvSpPr>
          <p:cNvPr id="4" name="Slide Number Placeholder 3">
            <a:extLst>
              <a:ext uri="{FF2B5EF4-FFF2-40B4-BE49-F238E27FC236}">
                <a16:creationId xmlns:a16="http://schemas.microsoft.com/office/drawing/2014/main" id="{198629B9-C5B5-AF8A-2A9E-2C2F9EFDB715}"/>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15</a:t>
            </a:fld>
            <a:endParaRPr lang="en-US">
              <a:solidFill>
                <a:schemeClr val="accent2"/>
              </a:solidFill>
            </a:endParaRPr>
          </a:p>
        </p:txBody>
      </p:sp>
      <p:graphicFrame>
        <p:nvGraphicFramePr>
          <p:cNvPr id="71" name="Content Placeholder 2">
            <a:extLst>
              <a:ext uri="{FF2B5EF4-FFF2-40B4-BE49-F238E27FC236}">
                <a16:creationId xmlns:a16="http://schemas.microsoft.com/office/drawing/2014/main" id="{9DA1DD5C-DF9B-11B7-CE79-9FE5EFD58B4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3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6892FE-E581-6973-18BE-ED9A2C5DC0C1}"/>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a:solidFill>
                  <a:srgbClr val="3F3F3F"/>
                </a:solidFill>
                <a:latin typeface="+mj-lt"/>
                <a:ea typeface="+mj-ea"/>
                <a:cs typeface="+mj-cs"/>
              </a:rPr>
              <a:t>Key Drivers for Moving to Cloud</a:t>
            </a:r>
          </a:p>
        </p:txBody>
      </p:sp>
      <p:sp>
        <p:nvSpPr>
          <p:cNvPr id="3" name="Content Placeholder 2">
            <a:extLst>
              <a:ext uri="{FF2B5EF4-FFF2-40B4-BE49-F238E27FC236}">
                <a16:creationId xmlns:a16="http://schemas.microsoft.com/office/drawing/2014/main" id="{58F82E00-3501-3CE2-B92A-0B4000A40B47}"/>
              </a:ext>
            </a:extLst>
          </p:cNvPr>
          <p:cNvSpPr>
            <a:spLocks noGrp="1"/>
          </p:cNvSpPr>
          <p:nvPr>
            <p:ph idx="1"/>
          </p:nvPr>
        </p:nvSpPr>
        <p:spPr>
          <a:xfrm>
            <a:off x="1476915" y="2888250"/>
            <a:ext cx="4297351" cy="2959777"/>
          </a:xfrm>
        </p:spPr>
        <p:txBody>
          <a:bodyPr vert="horz" lIns="91440" tIns="45720" rIns="91440" bIns="45720" rtlCol="0" anchor="t">
            <a:normAutofit/>
          </a:bodyPr>
          <a:lstStyle/>
          <a:p>
            <a:pPr marL="0" indent="0" algn="ctr">
              <a:buNone/>
            </a:pPr>
            <a:r>
              <a:rPr lang="en-US" sz="1900" dirty="0"/>
              <a:t>Gains</a:t>
            </a:r>
          </a:p>
          <a:p>
            <a:r>
              <a:rPr lang="en-US" sz="1900" dirty="0"/>
              <a:t>Small firm vs big firm reasons</a:t>
            </a:r>
          </a:p>
          <a:p>
            <a:r>
              <a:rPr lang="en-US" sz="1900" dirty="0"/>
              <a:t>Agility</a:t>
            </a:r>
          </a:p>
          <a:p>
            <a:r>
              <a:rPr lang="en-US" sz="1900" dirty="0"/>
              <a:t>Flexibility</a:t>
            </a:r>
          </a:p>
          <a:p>
            <a:r>
              <a:rPr lang="en-US" sz="1900" dirty="0"/>
              <a:t>Competitiveness</a:t>
            </a:r>
          </a:p>
          <a:p>
            <a:r>
              <a:rPr lang="en-US" sz="1900" dirty="0"/>
              <a:t>Accounting</a:t>
            </a:r>
          </a:p>
          <a:p>
            <a:pPr lvl="1"/>
            <a:r>
              <a:rPr lang="en-US" sz="1900" dirty="0"/>
              <a:t>CAPEX vs OPEX</a:t>
            </a:r>
          </a:p>
          <a:p>
            <a:pPr lvl="1"/>
            <a:r>
              <a:rPr lang="en-US" sz="1900" dirty="0"/>
              <a:t>Lease vs Buy decision </a:t>
            </a:r>
          </a:p>
          <a:p>
            <a:endParaRPr lang="en-US" sz="1900" dirty="0"/>
          </a:p>
          <a:p>
            <a:endParaRPr lang="en-US" sz="19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FA1DD1-FF12-2C63-3A0C-8352A8FEF62E}"/>
              </a:ext>
            </a:extLst>
          </p:cNvPr>
          <p:cNvSpPr txBox="1"/>
          <p:nvPr/>
        </p:nvSpPr>
        <p:spPr>
          <a:xfrm>
            <a:off x="6417731" y="2888250"/>
            <a:ext cx="4292594" cy="2959778"/>
          </a:xfrm>
          <a:prstGeom prst="rect">
            <a:avLst/>
          </a:prstGeom>
        </p:spPr>
        <p:txBody>
          <a:bodyPr vert="horz" lIns="91440" tIns="45720" rIns="91440" bIns="45720" rtlCol="0" anchor="t">
            <a:normAutofit/>
          </a:bodyPr>
          <a:lstStyle/>
          <a:p>
            <a:pPr algn="ctr">
              <a:lnSpc>
                <a:spcPct val="90000"/>
              </a:lnSpc>
              <a:spcAft>
                <a:spcPts val="600"/>
              </a:spcAft>
            </a:pPr>
            <a:r>
              <a:rPr lang="en-US" sz="2000" dirty="0"/>
              <a:t>Concerns</a:t>
            </a:r>
          </a:p>
          <a:p>
            <a:pPr lvl="1" indent="-228600">
              <a:lnSpc>
                <a:spcPct val="90000"/>
              </a:lnSpc>
              <a:spcAft>
                <a:spcPts val="600"/>
              </a:spcAft>
              <a:buFont typeface="Arial" panose="020B0604020202020204" pitchFamily="34" charset="0"/>
              <a:buChar char="•"/>
            </a:pPr>
            <a:r>
              <a:rPr lang="en-US" sz="2000" dirty="0"/>
              <a:t>Business Disruption</a:t>
            </a:r>
          </a:p>
          <a:p>
            <a:pPr lvl="1" indent="-228600">
              <a:lnSpc>
                <a:spcPct val="90000"/>
              </a:lnSpc>
              <a:spcAft>
                <a:spcPts val="600"/>
              </a:spcAft>
              <a:buFont typeface="Arial" panose="020B0604020202020204" pitchFamily="34" charset="0"/>
              <a:buChar char="•"/>
            </a:pPr>
            <a:r>
              <a:rPr lang="en-US" sz="2000" dirty="0"/>
              <a:t>Training</a:t>
            </a:r>
          </a:p>
          <a:p>
            <a:pPr lvl="1" indent="-228600">
              <a:lnSpc>
                <a:spcPct val="90000"/>
              </a:lnSpc>
              <a:spcAft>
                <a:spcPts val="600"/>
              </a:spcAft>
              <a:buFont typeface="Arial" panose="020B0604020202020204" pitchFamily="34" charset="0"/>
              <a:buChar char="•"/>
            </a:pPr>
            <a:r>
              <a:rPr lang="en-US" sz="2000" dirty="0"/>
              <a:t>Compliance	</a:t>
            </a:r>
          </a:p>
          <a:p>
            <a:pPr lvl="1" indent="-228600">
              <a:lnSpc>
                <a:spcPct val="90000"/>
              </a:lnSpc>
              <a:spcAft>
                <a:spcPts val="600"/>
              </a:spcAft>
              <a:buFont typeface="Arial" panose="020B0604020202020204" pitchFamily="34" charset="0"/>
              <a:buChar char="•"/>
            </a:pPr>
            <a:r>
              <a:rPr lang="en-US" sz="2000" dirty="0"/>
              <a:t>Performance</a:t>
            </a:r>
          </a:p>
          <a:p>
            <a:pPr lvl="1" indent="-228600">
              <a:lnSpc>
                <a:spcPct val="90000"/>
              </a:lnSpc>
              <a:spcAft>
                <a:spcPts val="600"/>
              </a:spcAft>
              <a:buFont typeface="Arial" panose="020B0604020202020204" pitchFamily="34" charset="0"/>
              <a:buChar char="•"/>
            </a:pPr>
            <a:r>
              <a:rPr lang="en-US" sz="2000" dirty="0"/>
              <a:t>Security</a:t>
            </a:r>
          </a:p>
        </p:txBody>
      </p:sp>
    </p:spTree>
    <p:extLst>
      <p:ext uri="{BB962C8B-B14F-4D97-AF65-F5344CB8AC3E}">
        <p14:creationId xmlns:p14="http://schemas.microsoft.com/office/powerpoint/2010/main" val="26966035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0EF9-03BC-210B-C4DC-79591BF4C95D}"/>
              </a:ext>
            </a:extLst>
          </p:cNvPr>
          <p:cNvSpPr>
            <a:spLocks noGrp="1"/>
          </p:cNvSpPr>
          <p:nvPr>
            <p:ph type="title"/>
          </p:nvPr>
        </p:nvSpPr>
        <p:spPr>
          <a:xfrm>
            <a:off x="3506755" y="365125"/>
            <a:ext cx="7161245" cy="1325563"/>
          </a:xfrm>
        </p:spPr>
        <p:txBody>
          <a:bodyPr>
            <a:normAutofit/>
          </a:bodyPr>
          <a:lstStyle/>
          <a:p>
            <a:r>
              <a:rPr lang="en-US" sz="3600"/>
              <a:t>Why Move to the Cloud</a:t>
            </a:r>
          </a:p>
        </p:txBody>
      </p:sp>
      <p:sp>
        <p:nvSpPr>
          <p:cNvPr id="4" name="Slide Number Placeholder 3">
            <a:extLst>
              <a:ext uri="{FF2B5EF4-FFF2-40B4-BE49-F238E27FC236}">
                <a16:creationId xmlns:a16="http://schemas.microsoft.com/office/drawing/2014/main" id="{322F5B3E-8EAB-2CBC-C3A3-AEDF9E7BE6D3}"/>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17</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D8CA7354-260D-E689-8A89-040FBA57B15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33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4C3A624-7734-5FFB-C781-7736F321B82B}"/>
              </a:ext>
            </a:extLst>
          </p:cNvPr>
          <p:cNvPicPr>
            <a:picLocks noGrp="1" noChangeAspect="1"/>
          </p:cNvPicPr>
          <p:nvPr>
            <p:ph idx="1"/>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398591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614F15-E4E8-D2CF-6670-525B8D80A8B9}"/>
              </a:ext>
            </a:extLst>
          </p:cNvPr>
          <p:cNvPicPr>
            <a:picLocks noGrp="1" noChangeAspect="1"/>
          </p:cNvPicPr>
          <p:nvPr>
            <p:ph idx="1"/>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3265656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E25F-32D1-079E-2063-E8684046784B}"/>
              </a:ext>
            </a:extLst>
          </p:cNvPr>
          <p:cNvSpPr>
            <a:spLocks noGrp="1"/>
          </p:cNvSpPr>
          <p:nvPr>
            <p:ph type="title"/>
          </p:nvPr>
        </p:nvSpPr>
        <p:spPr>
          <a:xfrm>
            <a:off x="5868557" y="1138036"/>
            <a:ext cx="5444382" cy="1402470"/>
          </a:xfrm>
        </p:spPr>
        <p:txBody>
          <a:bodyPr anchor="t">
            <a:normAutofit/>
          </a:bodyPr>
          <a:lstStyle/>
          <a:p>
            <a:r>
              <a:rPr lang="en-US" sz="3200"/>
              <a:t>Objectives</a:t>
            </a:r>
          </a:p>
        </p:txBody>
      </p:sp>
      <p:pic>
        <p:nvPicPr>
          <p:cNvPr id="5" name="Picture 4" descr="Geometric white clouds on a blue sky">
            <a:extLst>
              <a:ext uri="{FF2B5EF4-FFF2-40B4-BE49-F238E27FC236}">
                <a16:creationId xmlns:a16="http://schemas.microsoft.com/office/drawing/2014/main" id="{E2E0CF69-A649-40EC-41B9-7C25B11484A9}"/>
              </a:ext>
            </a:extLst>
          </p:cNvPr>
          <p:cNvPicPr>
            <a:picLocks noChangeAspect="1"/>
          </p:cNvPicPr>
          <p:nvPr/>
        </p:nvPicPr>
        <p:blipFill>
          <a:blip r:embed="rId3"/>
          <a:srcRect l="7436" r="36230"/>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F6FE9A-F2A2-DA03-DD73-6E78022931E9}"/>
              </a:ext>
            </a:extLst>
          </p:cNvPr>
          <p:cNvSpPr>
            <a:spLocks noGrp="1"/>
          </p:cNvSpPr>
          <p:nvPr>
            <p:ph idx="1"/>
          </p:nvPr>
        </p:nvSpPr>
        <p:spPr>
          <a:xfrm>
            <a:off x="5868557" y="2551176"/>
            <a:ext cx="5444382" cy="3591207"/>
          </a:xfrm>
        </p:spPr>
        <p:txBody>
          <a:bodyPr>
            <a:normAutofit/>
          </a:bodyPr>
          <a:lstStyle/>
          <a:p>
            <a:r>
              <a:rPr lang="en-US" sz="2000"/>
              <a:t>What is the cloud?</a:t>
            </a:r>
          </a:p>
          <a:p>
            <a:pPr lvl="1"/>
            <a:r>
              <a:rPr lang="en-US" sz="2000"/>
              <a:t>History</a:t>
            </a:r>
          </a:p>
          <a:p>
            <a:pPr lvl="1"/>
            <a:r>
              <a:rPr lang="en-US" sz="2000"/>
              <a:t>Definitions</a:t>
            </a:r>
          </a:p>
          <a:p>
            <a:r>
              <a:rPr lang="en-US" sz="2000"/>
              <a:t>Cloud Providers</a:t>
            </a:r>
          </a:p>
          <a:p>
            <a:r>
              <a:rPr lang="en-US" sz="2000"/>
              <a:t>Cloud Services</a:t>
            </a:r>
          </a:p>
          <a:p>
            <a:r>
              <a:rPr lang="en-US" sz="2000"/>
              <a:t>Lab</a:t>
            </a:r>
          </a:p>
        </p:txBody>
      </p:sp>
    </p:spTree>
    <p:extLst>
      <p:ext uri="{BB962C8B-B14F-4D97-AF65-F5344CB8AC3E}">
        <p14:creationId xmlns:p14="http://schemas.microsoft.com/office/powerpoint/2010/main" val="267147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28DADA-F356-D6B4-E433-FFF484B6D3E5}"/>
              </a:ext>
            </a:extLst>
          </p:cNvPr>
          <p:cNvPicPr>
            <a:picLocks noGrp="1" noChangeAspect="1"/>
          </p:cNvPicPr>
          <p:nvPr>
            <p:ph idx="1"/>
          </p:nvPr>
        </p:nvPicPr>
        <p:blipFill>
          <a:blip r:embed="rId2"/>
          <a:stretch>
            <a:fillRect/>
          </a:stretch>
        </p:blipFill>
        <p:spPr>
          <a:xfrm>
            <a:off x="660814" y="658214"/>
            <a:ext cx="10870372" cy="5571067"/>
          </a:xfrm>
          <a:prstGeom prst="rect">
            <a:avLst/>
          </a:prstGeom>
        </p:spPr>
      </p:pic>
    </p:spTree>
    <p:extLst>
      <p:ext uri="{BB962C8B-B14F-4D97-AF65-F5344CB8AC3E}">
        <p14:creationId xmlns:p14="http://schemas.microsoft.com/office/powerpoint/2010/main" val="24042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6B7733-197F-8FCF-2B6B-01810938CD00}"/>
              </a:ext>
            </a:extLst>
          </p:cNvPr>
          <p:cNvPicPr>
            <a:picLocks noGrp="1" noChangeAspect="1"/>
          </p:cNvPicPr>
          <p:nvPr>
            <p:ph idx="1"/>
          </p:nvPr>
        </p:nvPicPr>
        <p:blipFill>
          <a:blip r:embed="rId2"/>
          <a:stretch>
            <a:fillRect/>
          </a:stretch>
        </p:blipFill>
        <p:spPr>
          <a:xfrm>
            <a:off x="764835" y="643466"/>
            <a:ext cx="10662329" cy="5571067"/>
          </a:xfrm>
          <a:prstGeom prst="rect">
            <a:avLst/>
          </a:prstGeom>
        </p:spPr>
      </p:pic>
    </p:spTree>
    <p:extLst>
      <p:ext uri="{BB962C8B-B14F-4D97-AF65-F5344CB8AC3E}">
        <p14:creationId xmlns:p14="http://schemas.microsoft.com/office/powerpoint/2010/main" val="2104064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9D4129-0FAC-0982-FE19-17176E151624}"/>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3797663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9E3644-CAA9-86DB-B3EB-BC69D9370043}"/>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901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9D5E21-C6B2-B5E6-09C7-304429F83A3F}"/>
              </a:ext>
            </a:extLst>
          </p:cNvPr>
          <p:cNvPicPr>
            <a:picLocks noGrp="1" noChangeAspect="1"/>
          </p:cNvPicPr>
          <p:nvPr>
            <p:ph idx="1"/>
          </p:nvPr>
        </p:nvPicPr>
        <p:blipFill>
          <a:blip r:embed="rId2"/>
          <a:stretch>
            <a:fillRect/>
          </a:stretch>
        </p:blipFill>
        <p:spPr>
          <a:xfrm>
            <a:off x="660814" y="658214"/>
            <a:ext cx="10870372" cy="5571067"/>
          </a:xfrm>
          <a:prstGeom prst="rect">
            <a:avLst/>
          </a:prstGeom>
        </p:spPr>
      </p:pic>
    </p:spTree>
    <p:extLst>
      <p:ext uri="{BB962C8B-B14F-4D97-AF65-F5344CB8AC3E}">
        <p14:creationId xmlns:p14="http://schemas.microsoft.com/office/powerpoint/2010/main" val="89288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5B44EB-588A-7C0A-2C5C-B90DAE9E3F22}"/>
              </a:ext>
            </a:extLst>
          </p:cNvPr>
          <p:cNvPicPr>
            <a:picLocks noGrp="1" noChangeAspect="1"/>
          </p:cNvPicPr>
          <p:nvPr>
            <p:ph idx="1"/>
          </p:nvPr>
        </p:nvPicPr>
        <p:blipFill>
          <a:blip r:embed="rId2"/>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2562616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54C-3D02-FF54-F2AA-504FF5613098}"/>
              </a:ext>
            </a:extLst>
          </p:cNvPr>
          <p:cNvSpPr>
            <a:spLocks noGrp="1"/>
          </p:cNvSpPr>
          <p:nvPr>
            <p:ph type="title"/>
          </p:nvPr>
        </p:nvSpPr>
        <p:spPr>
          <a:xfrm>
            <a:off x="3506755" y="365125"/>
            <a:ext cx="7161245" cy="1325563"/>
          </a:xfrm>
        </p:spPr>
        <p:txBody>
          <a:bodyPr vert="horz" lIns="91440" tIns="45720" rIns="91440" bIns="45720" rtlCol="0">
            <a:normAutofit/>
          </a:bodyPr>
          <a:lstStyle/>
          <a:p>
            <a:r>
              <a:rPr lang="en-US" sz="3600" b="1" i="0" kern="1200" cap="all" baseline="0">
                <a:latin typeface="+mj-lt"/>
                <a:ea typeface="+mj-ea"/>
                <a:cs typeface="+mj-cs"/>
              </a:rPr>
              <a:t>The Big 3</a:t>
            </a:r>
          </a:p>
        </p:txBody>
      </p:sp>
      <p:sp>
        <p:nvSpPr>
          <p:cNvPr id="4" name="Slide Number Placeholder 3">
            <a:extLst>
              <a:ext uri="{FF2B5EF4-FFF2-40B4-BE49-F238E27FC236}">
                <a16:creationId xmlns:a16="http://schemas.microsoft.com/office/drawing/2014/main" id="{717A94E7-E398-8B0D-D991-8187917BA874}"/>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8DA9DAA-006C-4F4B-980E-E3DF019B24E2}" type="slidenum">
              <a:rPr lang="en-US">
                <a:solidFill>
                  <a:schemeClr val="accent2"/>
                </a:solidFill>
              </a:rPr>
              <a:pPr>
                <a:spcAft>
                  <a:spcPts val="600"/>
                </a:spcAft>
              </a:pPr>
              <a:t>26</a:t>
            </a:fld>
            <a:endParaRPr lang="en-US">
              <a:solidFill>
                <a:schemeClr val="accent2"/>
              </a:solidFill>
            </a:endParaRPr>
          </a:p>
        </p:txBody>
      </p:sp>
      <p:graphicFrame>
        <p:nvGraphicFramePr>
          <p:cNvPr id="5" name="Content Placeholder 4">
            <a:extLst>
              <a:ext uri="{FF2B5EF4-FFF2-40B4-BE49-F238E27FC236}">
                <a16:creationId xmlns:a16="http://schemas.microsoft.com/office/drawing/2014/main" id="{F796B80D-5A64-5564-6282-BB3753266195}"/>
              </a:ext>
            </a:extLst>
          </p:cNvPr>
          <p:cNvGraphicFramePr>
            <a:graphicFrameLocks noGrp="1"/>
          </p:cNvGraphicFramePr>
          <p:nvPr>
            <p:ph idx="1"/>
          </p:nvPr>
        </p:nvGraphicFramePr>
        <p:xfrm>
          <a:off x="838200" y="2060163"/>
          <a:ext cx="10515601" cy="3882262"/>
        </p:xfrm>
        <a:graphic>
          <a:graphicData uri="http://schemas.openxmlformats.org/drawingml/2006/table">
            <a:tbl>
              <a:tblPr firstRow="1" bandRow="1">
                <a:tableStyleId>{0E3FDE45-AF77-4B5C-9715-49D594BDF05E}</a:tableStyleId>
              </a:tblPr>
              <a:tblGrid>
                <a:gridCol w="2126195">
                  <a:extLst>
                    <a:ext uri="{9D8B030D-6E8A-4147-A177-3AD203B41FA5}">
                      <a16:colId xmlns:a16="http://schemas.microsoft.com/office/drawing/2014/main" val="279887164"/>
                    </a:ext>
                  </a:extLst>
                </a:gridCol>
                <a:gridCol w="2185867">
                  <a:extLst>
                    <a:ext uri="{9D8B030D-6E8A-4147-A177-3AD203B41FA5}">
                      <a16:colId xmlns:a16="http://schemas.microsoft.com/office/drawing/2014/main" val="4187707463"/>
                    </a:ext>
                  </a:extLst>
                </a:gridCol>
                <a:gridCol w="2217693">
                  <a:extLst>
                    <a:ext uri="{9D8B030D-6E8A-4147-A177-3AD203B41FA5}">
                      <a16:colId xmlns:a16="http://schemas.microsoft.com/office/drawing/2014/main" val="1677781019"/>
                    </a:ext>
                  </a:extLst>
                </a:gridCol>
                <a:gridCol w="2364889">
                  <a:extLst>
                    <a:ext uri="{9D8B030D-6E8A-4147-A177-3AD203B41FA5}">
                      <a16:colId xmlns:a16="http://schemas.microsoft.com/office/drawing/2014/main" val="3196895139"/>
                    </a:ext>
                  </a:extLst>
                </a:gridCol>
                <a:gridCol w="1620957">
                  <a:extLst>
                    <a:ext uri="{9D8B030D-6E8A-4147-A177-3AD203B41FA5}">
                      <a16:colId xmlns:a16="http://schemas.microsoft.com/office/drawing/2014/main" val="2379870906"/>
                    </a:ext>
                  </a:extLst>
                </a:gridCol>
              </a:tblGrid>
              <a:tr h="1075591">
                <a:tc>
                  <a:txBody>
                    <a:bodyPr/>
                    <a:lstStyle/>
                    <a:p>
                      <a:pPr algn="l" fontAlgn="ctr"/>
                      <a:r>
                        <a:rPr lang="en-US" sz="2800" b="0" u="none" strike="noStrike">
                          <a:effectLst/>
                        </a:rPr>
                        <a:t>Provider</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Number of Services</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Availability Zones</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Geographic Regions</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Market Share</a:t>
                      </a:r>
                      <a:endParaRPr lang="en-US" sz="2800" b="0" i="0" u="none" strike="noStrike">
                        <a:effectLst/>
                        <a:latin typeface="Arial" panose="020B0604020202020204" pitchFamily="34" charset="0"/>
                      </a:endParaRPr>
                    </a:p>
                  </a:txBody>
                  <a:tcPr marL="143725" marR="143725" marT="71864" marB="71864" anchor="ctr"/>
                </a:tc>
                <a:extLst>
                  <a:ext uri="{0D108BD9-81ED-4DB2-BD59-A6C34878D82A}">
                    <a16:rowId xmlns:a16="http://schemas.microsoft.com/office/drawing/2014/main" val="3425985861"/>
                  </a:ext>
                </a:extLst>
              </a:tr>
              <a:tr h="655489">
                <a:tc>
                  <a:txBody>
                    <a:bodyPr/>
                    <a:lstStyle/>
                    <a:p>
                      <a:pPr algn="l" fontAlgn="ctr"/>
                      <a:r>
                        <a:rPr lang="en-US" sz="2800" b="1" u="none" strike="noStrike">
                          <a:effectLst/>
                        </a:rPr>
                        <a:t>AWS</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dirty="0">
                          <a:effectLst/>
                          <a:latin typeface="Univers" panose="020B0503020202020204" pitchFamily="34" charset="0"/>
                        </a:rPr>
                        <a:t>&gt;</a:t>
                      </a:r>
                      <a:r>
                        <a:rPr lang="en-US" sz="2800" b="0" u="none" strike="noStrike" dirty="0">
                          <a:effectLst/>
                        </a:rPr>
                        <a:t>250</a:t>
                      </a:r>
                      <a:endParaRPr lang="en-US" sz="2800" b="0" i="0" u="none" strike="noStrike" dirty="0">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108</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34</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31%</a:t>
                      </a:r>
                      <a:endParaRPr lang="en-US" sz="2800" b="0" i="0" u="none" strike="noStrike">
                        <a:effectLst/>
                        <a:latin typeface="Arial" panose="020B0604020202020204" pitchFamily="34" charset="0"/>
                      </a:endParaRPr>
                    </a:p>
                  </a:txBody>
                  <a:tcPr marL="143725" marR="143725" marT="71864" marB="71864" anchor="ctr"/>
                </a:tc>
                <a:extLst>
                  <a:ext uri="{0D108BD9-81ED-4DB2-BD59-A6C34878D82A}">
                    <a16:rowId xmlns:a16="http://schemas.microsoft.com/office/drawing/2014/main" val="1269354136"/>
                  </a:ext>
                </a:extLst>
              </a:tr>
              <a:tr h="1075591">
                <a:tc>
                  <a:txBody>
                    <a:bodyPr/>
                    <a:lstStyle/>
                    <a:p>
                      <a:pPr algn="l" fontAlgn="ctr"/>
                      <a:r>
                        <a:rPr lang="en-US" sz="2800" b="1" u="none" strike="noStrike" dirty="0">
                          <a:effectLst/>
                        </a:rPr>
                        <a:t>Microsoft Azure</a:t>
                      </a:r>
                      <a:endParaRPr lang="en-US" sz="2800" b="0" i="0" u="none" strike="noStrike" dirty="0">
                        <a:effectLst/>
                        <a:latin typeface="Arial" panose="020B0604020202020204" pitchFamily="34" charset="0"/>
                      </a:endParaRPr>
                    </a:p>
                  </a:txBody>
                  <a:tcPr marL="143725" marR="143725" marT="71864" marB="71864" anchor="ctr"/>
                </a:tc>
                <a:tc>
                  <a:txBody>
                    <a:bodyPr/>
                    <a:lstStyle/>
                    <a:p>
                      <a:pPr marL="0" indent="0" algn="l" fontAlgn="ctr">
                        <a:buFont typeface="Wingdings" panose="05000000000000000000" pitchFamily="2" charset="2"/>
                        <a:buNone/>
                      </a:pPr>
                      <a:r>
                        <a:rPr lang="en-US" sz="2800" b="0" u="none" strike="noStrike" dirty="0">
                          <a:effectLst/>
                          <a:latin typeface="Univers" panose="020B0503020202020204" pitchFamily="34" charset="0"/>
                        </a:rPr>
                        <a:t>&gt;</a:t>
                      </a:r>
                      <a:r>
                        <a:rPr lang="en-US" sz="2800" b="0" u="none" strike="noStrike" dirty="0">
                          <a:effectLst/>
                        </a:rPr>
                        <a:t>200</a:t>
                      </a:r>
                      <a:endParaRPr lang="en-US" sz="2800" b="0" i="0" u="none" strike="noStrike" dirty="0">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126</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64</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25%</a:t>
                      </a:r>
                      <a:endParaRPr lang="en-US" sz="2800" b="0" i="0" u="none" strike="noStrike">
                        <a:effectLst/>
                        <a:latin typeface="Arial" panose="020B0604020202020204" pitchFamily="34" charset="0"/>
                      </a:endParaRPr>
                    </a:p>
                  </a:txBody>
                  <a:tcPr marL="143725" marR="143725" marT="71864" marB="71864" anchor="ctr"/>
                </a:tc>
                <a:extLst>
                  <a:ext uri="{0D108BD9-81ED-4DB2-BD59-A6C34878D82A}">
                    <a16:rowId xmlns:a16="http://schemas.microsoft.com/office/drawing/2014/main" val="2938202742"/>
                  </a:ext>
                </a:extLst>
              </a:tr>
              <a:tr h="1075591">
                <a:tc>
                  <a:txBody>
                    <a:bodyPr/>
                    <a:lstStyle/>
                    <a:p>
                      <a:pPr algn="l" fontAlgn="ctr"/>
                      <a:r>
                        <a:rPr lang="en-US" sz="2800" b="1" u="none" strike="noStrike" dirty="0">
                          <a:effectLst/>
                        </a:rPr>
                        <a:t>Google Cloud</a:t>
                      </a:r>
                      <a:endParaRPr lang="en-US" sz="2800" b="0" i="0" u="none" strike="noStrike" dirty="0">
                        <a:effectLst/>
                        <a:latin typeface="Arial" panose="020B0604020202020204" pitchFamily="34" charset="0"/>
                      </a:endParaRPr>
                    </a:p>
                  </a:txBody>
                  <a:tcPr marL="143725" marR="143725" marT="71864" marB="71864" anchor="ctr"/>
                </a:tc>
                <a:tc>
                  <a:txBody>
                    <a:bodyPr/>
                    <a:lstStyle/>
                    <a:p>
                      <a:pPr algn="l" fontAlgn="ctr"/>
                      <a:r>
                        <a:rPr lang="en-US" sz="2800" b="0" u="none" strike="noStrike" dirty="0">
                          <a:effectLst/>
                          <a:latin typeface="Univers" panose="020B0503020202020204" pitchFamily="34" charset="0"/>
                        </a:rPr>
                        <a:t>&gt;</a:t>
                      </a:r>
                      <a:r>
                        <a:rPr lang="en-US" sz="2800" b="0" u="none" strike="noStrike" dirty="0">
                          <a:effectLst/>
                        </a:rPr>
                        <a:t>200</a:t>
                      </a:r>
                      <a:endParaRPr lang="en-US" sz="2800" b="0" i="0" u="none" strike="noStrike" dirty="0">
                        <a:effectLst/>
                        <a:latin typeface="Arial" panose="020B0604020202020204" pitchFamily="34" charset="0"/>
                      </a:endParaRPr>
                    </a:p>
                  </a:txBody>
                  <a:tcPr marL="143725" marR="143725" marT="71864" marB="71864" anchor="ctr"/>
                </a:tc>
                <a:tc>
                  <a:txBody>
                    <a:bodyPr/>
                    <a:lstStyle/>
                    <a:p>
                      <a:pPr algn="l" fontAlgn="ctr"/>
                      <a:r>
                        <a:rPr lang="en-US" sz="2800" b="0" u="none" strike="noStrike" dirty="0">
                          <a:effectLst/>
                        </a:rPr>
                        <a:t>121</a:t>
                      </a:r>
                      <a:endParaRPr lang="en-US" sz="2800" b="0" i="0" u="none" strike="noStrike" dirty="0">
                        <a:effectLst/>
                        <a:latin typeface="Arial" panose="020B0604020202020204" pitchFamily="34" charset="0"/>
                      </a:endParaRPr>
                    </a:p>
                  </a:txBody>
                  <a:tcPr marL="143725" marR="143725" marT="71864" marB="71864" anchor="ctr"/>
                </a:tc>
                <a:tc>
                  <a:txBody>
                    <a:bodyPr/>
                    <a:lstStyle/>
                    <a:p>
                      <a:pPr algn="l" fontAlgn="ctr"/>
                      <a:r>
                        <a:rPr lang="en-US" sz="2800" b="0" u="none" strike="noStrike">
                          <a:effectLst/>
                        </a:rPr>
                        <a:t>40</a:t>
                      </a:r>
                      <a:endParaRPr lang="en-US" sz="2800" b="0" i="0" u="none" strike="noStrike">
                        <a:effectLst/>
                        <a:latin typeface="Arial" panose="020B0604020202020204" pitchFamily="34" charset="0"/>
                      </a:endParaRPr>
                    </a:p>
                  </a:txBody>
                  <a:tcPr marL="143725" marR="143725" marT="71864" marB="71864" anchor="ctr"/>
                </a:tc>
                <a:tc>
                  <a:txBody>
                    <a:bodyPr/>
                    <a:lstStyle/>
                    <a:p>
                      <a:pPr algn="l" fontAlgn="ctr"/>
                      <a:r>
                        <a:rPr lang="en-US" sz="2800" b="0" u="none" strike="noStrike" dirty="0">
                          <a:effectLst/>
                        </a:rPr>
                        <a:t>11%</a:t>
                      </a:r>
                      <a:endParaRPr lang="en-US" sz="2800" b="0" i="0" u="none" strike="noStrike" dirty="0">
                        <a:effectLst/>
                        <a:latin typeface="Arial" panose="020B0604020202020204" pitchFamily="34" charset="0"/>
                      </a:endParaRPr>
                    </a:p>
                  </a:txBody>
                  <a:tcPr marL="143725" marR="143725" marT="71864" marB="71864" anchor="ctr"/>
                </a:tc>
                <a:extLst>
                  <a:ext uri="{0D108BD9-81ED-4DB2-BD59-A6C34878D82A}">
                    <a16:rowId xmlns:a16="http://schemas.microsoft.com/office/drawing/2014/main" val="2902046691"/>
                  </a:ext>
                </a:extLst>
              </a:tr>
            </a:tbl>
          </a:graphicData>
        </a:graphic>
      </p:graphicFrame>
    </p:spTree>
    <p:extLst>
      <p:ext uri="{BB962C8B-B14F-4D97-AF65-F5344CB8AC3E}">
        <p14:creationId xmlns:p14="http://schemas.microsoft.com/office/powerpoint/2010/main" val="1940941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CC9F-F638-C242-7504-20E7533D36D3}"/>
              </a:ext>
            </a:extLst>
          </p:cNvPr>
          <p:cNvSpPr>
            <a:spLocks noGrp="1"/>
          </p:cNvSpPr>
          <p:nvPr>
            <p:ph type="title"/>
          </p:nvPr>
        </p:nvSpPr>
        <p:spPr/>
        <p:txBody>
          <a:bodyPr/>
          <a:lstStyle/>
          <a:p>
            <a:r>
              <a:rPr lang="en-US"/>
              <a:t>NIST: Service Models</a:t>
            </a:r>
            <a:endParaRPr lang="en-US" dirty="0"/>
          </a:p>
        </p:txBody>
      </p:sp>
      <p:graphicFrame>
        <p:nvGraphicFramePr>
          <p:cNvPr id="9" name="Content Placeholder 2">
            <a:extLst>
              <a:ext uri="{FF2B5EF4-FFF2-40B4-BE49-F238E27FC236}">
                <a16:creationId xmlns:a16="http://schemas.microsoft.com/office/drawing/2014/main" id="{CA39FA23-E4A5-A012-DBFA-86F08B1E3C2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6786F5C-402C-33E3-5C94-EF5988533E39}"/>
              </a:ext>
            </a:extLst>
          </p:cNvPr>
          <p:cNvSpPr>
            <a:spLocks noGrp="1"/>
          </p:cNvSpPr>
          <p:nvPr>
            <p:ph type="sldNum" sz="quarter" idx="12"/>
          </p:nvPr>
        </p:nvSpPr>
        <p:spPr/>
        <p:txBody>
          <a:bodyPr/>
          <a:lstStyle/>
          <a:p>
            <a:fld id="{D8DA9DAA-006C-4F4B-980E-E3DF019B24E2}" type="slidenum">
              <a:rPr lang="en-US" smtClean="0"/>
              <a:t>27</a:t>
            </a:fld>
            <a:endParaRPr lang="en-US" dirty="0"/>
          </a:p>
        </p:txBody>
      </p:sp>
    </p:spTree>
    <p:extLst>
      <p:ext uri="{BB962C8B-B14F-4D97-AF65-F5344CB8AC3E}">
        <p14:creationId xmlns:p14="http://schemas.microsoft.com/office/powerpoint/2010/main" val="38322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B947-5687-A3C3-B4AA-65DBAD685605}"/>
              </a:ext>
            </a:extLst>
          </p:cNvPr>
          <p:cNvSpPr>
            <a:spLocks noGrp="1"/>
          </p:cNvSpPr>
          <p:nvPr>
            <p:ph type="title"/>
          </p:nvPr>
        </p:nvSpPr>
        <p:spPr>
          <a:xfrm>
            <a:off x="838200" y="365125"/>
            <a:ext cx="9842237" cy="1325563"/>
          </a:xfrm>
        </p:spPr>
        <p:txBody>
          <a:bodyPr>
            <a:normAutofit/>
          </a:bodyPr>
          <a:lstStyle/>
          <a:p>
            <a:r>
              <a:rPr lang="en-US" dirty="0"/>
              <a:t>Shared Responsibility</a:t>
            </a:r>
          </a:p>
        </p:txBody>
      </p:sp>
      <p:sp>
        <p:nvSpPr>
          <p:cNvPr id="4" name="Slide Number Placeholder 3">
            <a:extLst>
              <a:ext uri="{FF2B5EF4-FFF2-40B4-BE49-F238E27FC236}">
                <a16:creationId xmlns:a16="http://schemas.microsoft.com/office/drawing/2014/main" id="{1CD2C1C1-E14E-C74E-B2A2-22530ABFA22E}"/>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28</a:t>
            </a:fld>
            <a:endParaRPr lang="en-US">
              <a:solidFill>
                <a:schemeClr val="accent2"/>
              </a:solidFill>
            </a:endParaRPr>
          </a:p>
        </p:txBody>
      </p:sp>
      <p:graphicFrame>
        <p:nvGraphicFramePr>
          <p:cNvPr id="15" name="Content Placeholder 14">
            <a:extLst>
              <a:ext uri="{FF2B5EF4-FFF2-40B4-BE49-F238E27FC236}">
                <a16:creationId xmlns:a16="http://schemas.microsoft.com/office/drawing/2014/main" id="{C5EE0A3F-330D-5AA0-5F1D-C79CE29DF2DA}"/>
              </a:ext>
            </a:extLst>
          </p:cNvPr>
          <p:cNvGraphicFramePr>
            <a:graphicFrameLocks noGrp="1"/>
          </p:cNvGraphicFramePr>
          <p:nvPr>
            <p:ph idx="1"/>
          </p:nvPr>
        </p:nvGraphicFramePr>
        <p:xfrm>
          <a:off x="1091961" y="1825625"/>
          <a:ext cx="10008080" cy="4351342"/>
        </p:xfrm>
        <a:graphic>
          <a:graphicData uri="http://schemas.openxmlformats.org/drawingml/2006/table">
            <a:tbl>
              <a:tblPr>
                <a:tableStyleId>{0E3FDE45-AF77-4B5C-9715-49D594BDF05E}</a:tableStyleId>
              </a:tblPr>
              <a:tblGrid>
                <a:gridCol w="2001616">
                  <a:extLst>
                    <a:ext uri="{9D8B030D-6E8A-4147-A177-3AD203B41FA5}">
                      <a16:colId xmlns:a16="http://schemas.microsoft.com/office/drawing/2014/main" val="407007171"/>
                    </a:ext>
                  </a:extLst>
                </a:gridCol>
                <a:gridCol w="2001616">
                  <a:extLst>
                    <a:ext uri="{9D8B030D-6E8A-4147-A177-3AD203B41FA5}">
                      <a16:colId xmlns:a16="http://schemas.microsoft.com/office/drawing/2014/main" val="1787811415"/>
                    </a:ext>
                  </a:extLst>
                </a:gridCol>
                <a:gridCol w="2001616">
                  <a:extLst>
                    <a:ext uri="{9D8B030D-6E8A-4147-A177-3AD203B41FA5}">
                      <a16:colId xmlns:a16="http://schemas.microsoft.com/office/drawing/2014/main" val="2113915486"/>
                    </a:ext>
                  </a:extLst>
                </a:gridCol>
                <a:gridCol w="2001616">
                  <a:extLst>
                    <a:ext uri="{9D8B030D-6E8A-4147-A177-3AD203B41FA5}">
                      <a16:colId xmlns:a16="http://schemas.microsoft.com/office/drawing/2014/main" val="1798292887"/>
                    </a:ext>
                  </a:extLst>
                </a:gridCol>
                <a:gridCol w="2001616">
                  <a:extLst>
                    <a:ext uri="{9D8B030D-6E8A-4147-A177-3AD203B41FA5}">
                      <a16:colId xmlns:a16="http://schemas.microsoft.com/office/drawing/2014/main" val="2209342260"/>
                    </a:ext>
                  </a:extLst>
                </a:gridCol>
              </a:tblGrid>
              <a:tr h="643999">
                <a:tc>
                  <a:txBody>
                    <a:bodyPr/>
                    <a:lstStyle/>
                    <a:p>
                      <a:r>
                        <a:rPr lang="en-US" sz="1700" b="1" dirty="0"/>
                        <a:t>Responsibility</a:t>
                      </a:r>
                    </a:p>
                  </a:txBody>
                  <a:tcPr marL="87027" marR="87027" marT="43513" marB="43513"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1700" b="1" dirty="0"/>
                        <a:t>On-Premise Responsibility</a:t>
                      </a:r>
                    </a:p>
                  </a:txBody>
                  <a:tcPr marL="87027" marR="87027" marT="43513" marB="43513"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1700" b="1" dirty="0"/>
                        <a:t>Infrastructure as a Service (IaaS)</a:t>
                      </a:r>
                    </a:p>
                  </a:txBody>
                  <a:tcPr marL="87027" marR="87027" marT="43513" marB="43513"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1700" b="1" dirty="0"/>
                        <a:t>Platform as a Service (PaaS)</a:t>
                      </a:r>
                    </a:p>
                  </a:txBody>
                  <a:tcPr marL="87027" marR="87027" marT="43513" marB="43513" anchor="ct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1700" b="1" dirty="0"/>
                        <a:t>Software as a Service (SaaS)</a:t>
                      </a:r>
                    </a:p>
                  </a:txBody>
                  <a:tcPr marL="87027" marR="87027" marT="43513" marB="43513" anchor="ct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74654591"/>
                  </a:ext>
                </a:extLst>
              </a:tr>
              <a:tr h="382918">
                <a:tc>
                  <a:txBody>
                    <a:bodyPr/>
                    <a:lstStyle/>
                    <a:p>
                      <a:r>
                        <a:rPr lang="en-US" sz="1700" b="0" i="1" dirty="0"/>
                        <a:t>Applications</a:t>
                      </a:r>
                    </a:p>
                  </a:txBody>
                  <a:tcPr marL="87027" marR="87027" marT="43513" marB="4351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164718316"/>
                  </a:ext>
                </a:extLst>
              </a:tr>
              <a:tr h="382918">
                <a:tc>
                  <a:txBody>
                    <a:bodyPr/>
                    <a:lstStyle/>
                    <a:p>
                      <a:r>
                        <a:rPr lang="en-US" sz="1700" b="0" i="1"/>
                        <a:t>Data</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528632600"/>
                  </a:ext>
                </a:extLst>
              </a:tr>
              <a:tr h="382918">
                <a:tc>
                  <a:txBody>
                    <a:bodyPr/>
                    <a:lstStyle/>
                    <a:p>
                      <a:r>
                        <a:rPr lang="en-US" sz="1700" b="0" i="1" dirty="0"/>
                        <a:t>Runtime</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54705257"/>
                  </a:ext>
                </a:extLst>
              </a:tr>
              <a:tr h="382918">
                <a:tc>
                  <a:txBody>
                    <a:bodyPr/>
                    <a:lstStyle/>
                    <a:p>
                      <a:r>
                        <a:rPr lang="en-US" sz="1700" b="0" i="1"/>
                        <a:t>Middleware</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57268008"/>
                  </a:ext>
                </a:extLst>
              </a:tr>
              <a:tr h="643999">
                <a:tc>
                  <a:txBody>
                    <a:bodyPr/>
                    <a:lstStyle/>
                    <a:p>
                      <a:r>
                        <a:rPr lang="en-US" sz="1700" b="0" i="1" dirty="0"/>
                        <a:t>Operating System</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07597370"/>
                  </a:ext>
                </a:extLst>
              </a:tr>
              <a:tr h="382918">
                <a:tc>
                  <a:txBody>
                    <a:bodyPr/>
                    <a:lstStyle/>
                    <a:p>
                      <a:r>
                        <a:rPr lang="en-US" sz="1700" b="0" i="1" dirty="0"/>
                        <a:t>Virtualization</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4001849903"/>
                  </a:ext>
                </a:extLst>
              </a:tr>
              <a:tr h="382918">
                <a:tc>
                  <a:txBody>
                    <a:bodyPr/>
                    <a:lstStyle/>
                    <a:p>
                      <a:r>
                        <a:rPr lang="en-US" sz="1700" b="0" i="1" dirty="0"/>
                        <a:t>Servers</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4194356938"/>
                  </a:ext>
                </a:extLst>
              </a:tr>
              <a:tr h="382918">
                <a:tc>
                  <a:txBody>
                    <a:bodyPr/>
                    <a:lstStyle/>
                    <a:p>
                      <a:r>
                        <a:rPr lang="en-US" sz="1700" b="0" i="1" dirty="0"/>
                        <a:t>Storage</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16352182"/>
                  </a:ext>
                </a:extLst>
              </a:tr>
              <a:tr h="382918">
                <a:tc>
                  <a:txBody>
                    <a:bodyPr/>
                    <a:lstStyle/>
                    <a:p>
                      <a:r>
                        <a:rPr lang="en-US" sz="1700" b="0" i="1" dirty="0"/>
                        <a:t>Networking</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700" dirty="0"/>
                        <a:t>Customer</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a:t>CSP</a:t>
                      </a:r>
                    </a:p>
                  </a:txBody>
                  <a:tcPr marL="87027" marR="87027" marT="43513" marB="43513" anchor="ctr">
                    <a:lnL>
                      <a:noFill/>
                    </a:lnL>
                    <a:lnR>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432290501"/>
                  </a:ext>
                </a:extLst>
              </a:tr>
            </a:tbl>
          </a:graphicData>
        </a:graphic>
      </p:graphicFrame>
    </p:spTree>
    <p:extLst>
      <p:ext uri="{BB962C8B-B14F-4D97-AF65-F5344CB8AC3E}">
        <p14:creationId xmlns:p14="http://schemas.microsoft.com/office/powerpoint/2010/main" val="184123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8A0F-9888-F44F-734B-463B795906EE}"/>
              </a:ext>
            </a:extLst>
          </p:cNvPr>
          <p:cNvSpPr>
            <a:spLocks noGrp="1"/>
          </p:cNvSpPr>
          <p:nvPr>
            <p:ph type="title"/>
          </p:nvPr>
        </p:nvSpPr>
        <p:spPr/>
        <p:txBody>
          <a:bodyPr/>
          <a:lstStyle/>
          <a:p>
            <a:r>
              <a:rPr lang="en-US" dirty="0"/>
              <a:t>Cloud Computing Models (IAAS)</a:t>
            </a:r>
          </a:p>
        </p:txBody>
      </p:sp>
      <p:sp>
        <p:nvSpPr>
          <p:cNvPr id="3" name="Content Placeholder 2">
            <a:extLst>
              <a:ext uri="{FF2B5EF4-FFF2-40B4-BE49-F238E27FC236}">
                <a16:creationId xmlns:a16="http://schemas.microsoft.com/office/drawing/2014/main" id="{84BC73AE-147F-8BF8-BC99-DBC93802DB53}"/>
              </a:ext>
            </a:extLst>
          </p:cNvPr>
          <p:cNvSpPr>
            <a:spLocks noGrp="1"/>
          </p:cNvSpPr>
          <p:nvPr>
            <p:ph idx="1"/>
          </p:nvPr>
        </p:nvSpPr>
        <p:spPr>
          <a:xfrm>
            <a:off x="838200" y="1825624"/>
            <a:ext cx="10515600" cy="4841657"/>
          </a:xfrm>
        </p:spPr>
        <p:txBody>
          <a:bodyPr>
            <a:normAutofit fontScale="85000" lnSpcReduction="20000"/>
          </a:bodyPr>
          <a:lstStyle/>
          <a:p>
            <a:r>
              <a:rPr lang="en-US" dirty="0"/>
              <a:t>Definition:</a:t>
            </a:r>
          </a:p>
          <a:p>
            <a:pPr lvl="1"/>
            <a:r>
              <a:rPr lang="en-US" dirty="0"/>
              <a:t>Provides virtualized computing resources over the internet, including virtual machines (VMs), storage, and networking.</a:t>
            </a:r>
          </a:p>
          <a:p>
            <a:r>
              <a:rPr lang="en-US" dirty="0"/>
              <a:t>Users are responsible for:</a:t>
            </a:r>
          </a:p>
          <a:p>
            <a:pPr lvl="1"/>
            <a:r>
              <a:rPr lang="en-US" dirty="0"/>
              <a:t> managing the OS, applications, and security configurations.</a:t>
            </a:r>
          </a:p>
          <a:p>
            <a:r>
              <a:rPr lang="en-US" dirty="0"/>
              <a:t>Key Benefits:</a:t>
            </a:r>
          </a:p>
          <a:p>
            <a:pPr lvl="1"/>
            <a:r>
              <a:rPr lang="en-US" dirty="0"/>
              <a:t>Full control over the environment</a:t>
            </a:r>
          </a:p>
          <a:p>
            <a:pPr lvl="1"/>
            <a:r>
              <a:rPr lang="en-US" dirty="0"/>
              <a:t>Scalable resources (on-demand provisioning)</a:t>
            </a:r>
          </a:p>
          <a:p>
            <a:pPr lvl="1"/>
            <a:r>
              <a:rPr lang="en-US" dirty="0"/>
              <a:t>Supports various workloads (databases, web apps, analytics)</a:t>
            </a:r>
          </a:p>
          <a:p>
            <a:r>
              <a:rPr lang="en-US" dirty="0"/>
              <a:t>Examples: </a:t>
            </a:r>
          </a:p>
          <a:p>
            <a:pPr lvl="1"/>
            <a:r>
              <a:rPr lang="en-US" dirty="0"/>
              <a:t>AWS EC2 (Elastic Compute Cloud); Microsoft Azure Virtual Machines; Google Compute Engine (GCE)</a:t>
            </a:r>
          </a:p>
          <a:p>
            <a:r>
              <a:rPr lang="en-US" dirty="0"/>
              <a:t>Use Cases:</a:t>
            </a:r>
          </a:p>
          <a:p>
            <a:pPr lvl="1"/>
            <a:r>
              <a:rPr lang="en-US" dirty="0"/>
              <a:t>Hosting applications and websites</a:t>
            </a:r>
          </a:p>
          <a:p>
            <a:pPr lvl="1"/>
            <a:r>
              <a:rPr lang="en-US" dirty="0"/>
              <a:t>Running development &amp; testing environments</a:t>
            </a:r>
          </a:p>
          <a:p>
            <a:pPr lvl="1"/>
            <a:r>
              <a:rPr lang="en-US" dirty="0"/>
              <a:t>Migrating on-prem workloads to the cloud</a:t>
            </a:r>
          </a:p>
        </p:txBody>
      </p:sp>
    </p:spTree>
    <p:extLst>
      <p:ext uri="{BB962C8B-B14F-4D97-AF65-F5344CB8AC3E}">
        <p14:creationId xmlns:p14="http://schemas.microsoft.com/office/powerpoint/2010/main" val="121127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erson standing in front of a server&#10;&#10;Description automatically generated">
            <a:extLst>
              <a:ext uri="{FF2B5EF4-FFF2-40B4-BE49-F238E27FC236}">
                <a16:creationId xmlns:a16="http://schemas.microsoft.com/office/drawing/2014/main" id="{898F8454-9F7B-95CE-1C5B-AC565C68DC68}"/>
              </a:ext>
            </a:extLst>
          </p:cNvPr>
          <p:cNvPicPr>
            <a:picLocks noChangeAspect="1"/>
          </p:cNvPicPr>
          <p:nvPr/>
        </p:nvPicPr>
        <p:blipFill rotWithShape="1">
          <a:blip r:embed="rId2">
            <a:alphaModFix/>
          </a:blip>
          <a:srcRect t="13186" r="-1" b="4134"/>
          <a:stretch/>
        </p:blipFill>
        <p:spPr>
          <a:xfrm>
            <a:off x="4547937" y="-5"/>
            <a:ext cx="7644062" cy="3681406"/>
          </a:xfrm>
          <a:prstGeom prst="rect">
            <a:avLst/>
          </a:prstGeom>
        </p:spPr>
      </p:pic>
      <p:pic>
        <p:nvPicPr>
          <p:cNvPr id="12" name="Picture 11" descr="A long hallway with many computer servers&#10;&#10;Description automatically generated">
            <a:extLst>
              <a:ext uri="{FF2B5EF4-FFF2-40B4-BE49-F238E27FC236}">
                <a16:creationId xmlns:a16="http://schemas.microsoft.com/office/drawing/2014/main" id="{1390EEB9-6B0D-CFE8-1C72-134A12BF41D3}"/>
              </a:ext>
            </a:extLst>
          </p:cNvPr>
          <p:cNvPicPr>
            <a:picLocks noChangeAspect="1"/>
          </p:cNvPicPr>
          <p:nvPr/>
        </p:nvPicPr>
        <p:blipFill rotWithShape="1">
          <a:blip r:embed="rId3"/>
          <a:srcRect r="-1" b="5013"/>
          <a:stretch/>
        </p:blipFill>
        <p:spPr>
          <a:xfrm>
            <a:off x="4547938" y="3681409"/>
            <a:ext cx="7644062" cy="3176595"/>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FED63-21DC-7476-A929-E29FF12E7254}"/>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b="1" i="0" kern="1200" cap="all" baseline="0">
                <a:solidFill>
                  <a:schemeClr val="bg1"/>
                </a:solidFill>
                <a:latin typeface="+mj-lt"/>
                <a:ea typeface="+mj-ea"/>
                <a:cs typeface="+mj-cs"/>
              </a:rPr>
              <a:t>Is it JUST Someone Else’s Computer?</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AF2BCE3-0974-988B-DF2D-369D943DD9D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0355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D6BC8-2501-74F4-E459-3FBCDC206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86C37-C872-9156-D63B-8B4B3385EE6D}"/>
              </a:ext>
            </a:extLst>
          </p:cNvPr>
          <p:cNvSpPr>
            <a:spLocks noGrp="1"/>
          </p:cNvSpPr>
          <p:nvPr>
            <p:ph type="title"/>
          </p:nvPr>
        </p:nvSpPr>
        <p:spPr/>
        <p:txBody>
          <a:bodyPr/>
          <a:lstStyle/>
          <a:p>
            <a:r>
              <a:rPr lang="en-US" dirty="0"/>
              <a:t>Cloud Computing Models (PAAS)</a:t>
            </a:r>
          </a:p>
        </p:txBody>
      </p:sp>
      <p:sp>
        <p:nvSpPr>
          <p:cNvPr id="3" name="Content Placeholder 2">
            <a:extLst>
              <a:ext uri="{FF2B5EF4-FFF2-40B4-BE49-F238E27FC236}">
                <a16:creationId xmlns:a16="http://schemas.microsoft.com/office/drawing/2014/main" id="{62570B70-FEB9-ECA4-A733-9E81F655A79D}"/>
              </a:ext>
            </a:extLst>
          </p:cNvPr>
          <p:cNvSpPr>
            <a:spLocks noGrp="1"/>
          </p:cNvSpPr>
          <p:nvPr>
            <p:ph idx="1"/>
          </p:nvPr>
        </p:nvSpPr>
        <p:spPr>
          <a:xfrm>
            <a:off x="838200" y="1825625"/>
            <a:ext cx="10515600" cy="4888684"/>
          </a:xfrm>
        </p:spPr>
        <p:txBody>
          <a:bodyPr>
            <a:normAutofit fontScale="92500" lnSpcReduction="20000"/>
          </a:bodyPr>
          <a:lstStyle/>
          <a:p>
            <a:r>
              <a:rPr lang="en-US" dirty="0"/>
              <a:t>Definition:</a:t>
            </a:r>
          </a:p>
          <a:p>
            <a:pPr lvl="1"/>
            <a:r>
              <a:rPr lang="en-US" dirty="0"/>
              <a:t>Provides a fully managed development and deployment environment for applications without managing infrastructure.</a:t>
            </a:r>
          </a:p>
          <a:p>
            <a:pPr lvl="1"/>
            <a:r>
              <a:rPr lang="en-US" dirty="0"/>
              <a:t>Includes runtime, databases, and developer tools.</a:t>
            </a:r>
          </a:p>
          <a:p>
            <a:r>
              <a:rPr lang="en-US" dirty="0"/>
              <a:t>Key Benefits:</a:t>
            </a:r>
          </a:p>
          <a:p>
            <a:pPr lvl="1"/>
            <a:r>
              <a:rPr lang="en-US" dirty="0"/>
              <a:t>Reduces operational complexity</a:t>
            </a:r>
          </a:p>
          <a:p>
            <a:pPr lvl="1"/>
            <a:r>
              <a:rPr lang="en-US" dirty="0"/>
              <a:t>Automatic scaling and management</a:t>
            </a:r>
          </a:p>
          <a:p>
            <a:pPr lvl="1"/>
            <a:r>
              <a:rPr lang="en-US" dirty="0"/>
              <a:t>Accelerates development by handling infrastructure tasks</a:t>
            </a:r>
          </a:p>
          <a:p>
            <a:r>
              <a:rPr lang="en-US" dirty="0"/>
              <a:t>Examples: </a:t>
            </a:r>
          </a:p>
          <a:p>
            <a:pPr lvl="1"/>
            <a:r>
              <a:rPr lang="en-US" dirty="0"/>
              <a:t>AWS Elastic Beanstalk; Google App Engine; Microsoft Azure App Services</a:t>
            </a:r>
          </a:p>
          <a:p>
            <a:r>
              <a:rPr lang="en-US" dirty="0"/>
              <a:t>Use Cases:</a:t>
            </a:r>
          </a:p>
          <a:p>
            <a:pPr lvl="1"/>
            <a:r>
              <a:rPr lang="en-US" dirty="0"/>
              <a:t>Deploying web applications and APIs</a:t>
            </a:r>
          </a:p>
          <a:p>
            <a:pPr lvl="1"/>
            <a:r>
              <a:rPr lang="en-US" dirty="0"/>
              <a:t>Running containerized applications</a:t>
            </a:r>
          </a:p>
          <a:p>
            <a:pPr lvl="1"/>
            <a:r>
              <a:rPr lang="en-US" dirty="0"/>
              <a:t>Developing microservices-based architectures</a:t>
            </a:r>
          </a:p>
        </p:txBody>
      </p:sp>
    </p:spTree>
    <p:extLst>
      <p:ext uri="{BB962C8B-B14F-4D97-AF65-F5344CB8AC3E}">
        <p14:creationId xmlns:p14="http://schemas.microsoft.com/office/powerpoint/2010/main" val="2601421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F0F95-6D62-7732-4597-56D6E924F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875E1-07C8-6DED-A724-8C0608B82DAA}"/>
              </a:ext>
            </a:extLst>
          </p:cNvPr>
          <p:cNvSpPr>
            <a:spLocks noGrp="1"/>
          </p:cNvSpPr>
          <p:nvPr>
            <p:ph type="title"/>
          </p:nvPr>
        </p:nvSpPr>
        <p:spPr/>
        <p:txBody>
          <a:bodyPr/>
          <a:lstStyle/>
          <a:p>
            <a:r>
              <a:rPr lang="en-US" dirty="0"/>
              <a:t>Cloud Computing Models (Serverless)</a:t>
            </a:r>
          </a:p>
        </p:txBody>
      </p:sp>
      <p:sp>
        <p:nvSpPr>
          <p:cNvPr id="3" name="Content Placeholder 2">
            <a:extLst>
              <a:ext uri="{FF2B5EF4-FFF2-40B4-BE49-F238E27FC236}">
                <a16:creationId xmlns:a16="http://schemas.microsoft.com/office/drawing/2014/main" id="{2C958940-397D-17A3-47D7-9B9F68F9386B}"/>
              </a:ext>
            </a:extLst>
          </p:cNvPr>
          <p:cNvSpPr>
            <a:spLocks noGrp="1"/>
          </p:cNvSpPr>
          <p:nvPr>
            <p:ph idx="1"/>
          </p:nvPr>
        </p:nvSpPr>
        <p:spPr>
          <a:xfrm>
            <a:off x="838200" y="1825625"/>
            <a:ext cx="10515600" cy="4899134"/>
          </a:xfrm>
        </p:spPr>
        <p:txBody>
          <a:bodyPr>
            <a:normAutofit fontScale="92500" lnSpcReduction="10000"/>
          </a:bodyPr>
          <a:lstStyle/>
          <a:p>
            <a:r>
              <a:rPr lang="en-US" dirty="0"/>
              <a:t>Definition:</a:t>
            </a:r>
          </a:p>
          <a:p>
            <a:pPr lvl="1"/>
            <a:r>
              <a:rPr lang="en-US" dirty="0"/>
              <a:t>Runs code in response to events without provisioning or managing servers.</a:t>
            </a:r>
          </a:p>
          <a:p>
            <a:pPr lvl="1"/>
            <a:r>
              <a:rPr lang="en-US" dirty="0"/>
              <a:t>Resources are dynamically allocated and billed per execution.</a:t>
            </a:r>
          </a:p>
          <a:p>
            <a:r>
              <a:rPr lang="en-US" dirty="0"/>
              <a:t>Key Benefits:</a:t>
            </a:r>
          </a:p>
          <a:p>
            <a:pPr lvl="1"/>
            <a:r>
              <a:rPr lang="en-US" dirty="0"/>
              <a:t>No idle costs</a:t>
            </a:r>
          </a:p>
          <a:p>
            <a:pPr lvl="1"/>
            <a:r>
              <a:rPr lang="en-US" dirty="0"/>
              <a:t>Reduced management overhead (no OS, infrastructure, or patching)Ideal for event-driven workloads</a:t>
            </a:r>
          </a:p>
          <a:p>
            <a:r>
              <a:rPr lang="en-US" dirty="0"/>
              <a:t>Examples:</a:t>
            </a:r>
          </a:p>
          <a:p>
            <a:pPr lvl="1"/>
            <a:r>
              <a:rPr lang="en-US" dirty="0"/>
              <a:t>AWS Lambda; Google Cloud Functions; Azure Functions</a:t>
            </a:r>
          </a:p>
          <a:p>
            <a:r>
              <a:rPr lang="en-US" dirty="0"/>
              <a:t>Use Cases:</a:t>
            </a:r>
          </a:p>
          <a:p>
            <a:pPr lvl="1"/>
            <a:r>
              <a:rPr lang="en-US" dirty="0"/>
              <a:t>Event-driven processing (file uploads, database changes, API triggers)</a:t>
            </a:r>
          </a:p>
          <a:p>
            <a:pPr lvl="1"/>
            <a:r>
              <a:rPr lang="en-US" dirty="0"/>
              <a:t>Real-time stream processing (IoT, monitoring, chatbots)</a:t>
            </a:r>
          </a:p>
          <a:p>
            <a:pPr lvl="1"/>
            <a:r>
              <a:rPr lang="en-US" dirty="0"/>
              <a:t>Running lightweight microservices</a:t>
            </a:r>
          </a:p>
        </p:txBody>
      </p:sp>
    </p:spTree>
    <p:extLst>
      <p:ext uri="{BB962C8B-B14F-4D97-AF65-F5344CB8AC3E}">
        <p14:creationId xmlns:p14="http://schemas.microsoft.com/office/powerpoint/2010/main" val="2576692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FA6F1-1A85-52B8-BF3B-3F4A34D0C8B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Exploring Cloud Infrastructure</a:t>
            </a:r>
          </a:p>
        </p:txBody>
      </p:sp>
      <p:sp>
        <p:nvSpPr>
          <p:cNvPr id="3" name="Content Placeholder 2">
            <a:extLst>
              <a:ext uri="{FF2B5EF4-FFF2-40B4-BE49-F238E27FC236}">
                <a16:creationId xmlns:a16="http://schemas.microsoft.com/office/drawing/2014/main" id="{8F0EDE8C-2F5C-5FFA-EECD-4E983C7C0872}"/>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hlinkClick r:id="rId2"/>
              </a:rPr>
              <a:t>Cloud Infrastructure Map</a:t>
            </a: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0475CD-D0BF-9348-D9BE-2A209632AB80}"/>
              </a:ext>
            </a:extLst>
          </p:cNvPr>
          <p:cNvPicPr>
            <a:picLocks noChangeAspect="1"/>
          </p:cNvPicPr>
          <p:nvPr/>
        </p:nvPicPr>
        <p:blipFill>
          <a:blip r:embed="rId3"/>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1452644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AA08-31AF-7BA9-F368-E278F0B8AF9C}"/>
              </a:ext>
            </a:extLst>
          </p:cNvPr>
          <p:cNvSpPr>
            <a:spLocks noGrp="1"/>
          </p:cNvSpPr>
          <p:nvPr>
            <p:ph type="title"/>
          </p:nvPr>
        </p:nvSpPr>
        <p:spPr/>
        <p:txBody>
          <a:bodyPr/>
          <a:lstStyle/>
          <a:p>
            <a:r>
              <a:rPr lang="en-US" dirty="0"/>
              <a:t>Cloud Geography</a:t>
            </a:r>
          </a:p>
        </p:txBody>
      </p:sp>
      <p:sp>
        <p:nvSpPr>
          <p:cNvPr id="3" name="Content Placeholder 2">
            <a:extLst>
              <a:ext uri="{FF2B5EF4-FFF2-40B4-BE49-F238E27FC236}">
                <a16:creationId xmlns:a16="http://schemas.microsoft.com/office/drawing/2014/main" id="{357ED046-BFBC-9A77-9D47-21A9FD607E3C}"/>
              </a:ext>
            </a:extLst>
          </p:cNvPr>
          <p:cNvSpPr>
            <a:spLocks noGrp="1"/>
          </p:cNvSpPr>
          <p:nvPr>
            <p:ph idx="1"/>
          </p:nvPr>
        </p:nvSpPr>
        <p:spPr/>
        <p:txBody>
          <a:bodyPr/>
          <a:lstStyle/>
          <a:p>
            <a:r>
              <a:rPr lang="en-US" dirty="0"/>
              <a:t>Regions</a:t>
            </a:r>
          </a:p>
          <a:p>
            <a:pPr lvl="1"/>
            <a:r>
              <a:rPr lang="en-US" dirty="0"/>
              <a:t>Geographic Security</a:t>
            </a:r>
          </a:p>
          <a:p>
            <a:pPr lvl="1"/>
            <a:r>
              <a:rPr lang="en-US" dirty="0"/>
              <a:t>Legal compliance</a:t>
            </a:r>
          </a:p>
          <a:p>
            <a:r>
              <a:rPr lang="en-US" dirty="0"/>
              <a:t>Availability Zones</a:t>
            </a:r>
          </a:p>
          <a:p>
            <a:pPr lvl="1"/>
            <a:r>
              <a:rPr lang="en-US" dirty="0"/>
              <a:t> Own power, cooling, network connections</a:t>
            </a:r>
          </a:p>
          <a:p>
            <a:pPr lvl="1"/>
            <a:r>
              <a:rPr lang="en-US" dirty="0"/>
              <a:t>Isolation improves fault tolerance and decreases latency</a:t>
            </a:r>
          </a:p>
          <a:p>
            <a:r>
              <a:rPr lang="en-US" dirty="0"/>
              <a:t>“Special” Clouds</a:t>
            </a:r>
          </a:p>
          <a:p>
            <a:pPr lvl="1"/>
            <a:r>
              <a:rPr lang="en-US" dirty="0"/>
              <a:t>Gov</a:t>
            </a:r>
          </a:p>
          <a:p>
            <a:pPr lvl="1"/>
            <a:r>
              <a:rPr lang="en-US" dirty="0"/>
              <a:t>DoD</a:t>
            </a:r>
          </a:p>
        </p:txBody>
      </p:sp>
    </p:spTree>
    <p:extLst>
      <p:ext uri="{BB962C8B-B14F-4D97-AF65-F5344CB8AC3E}">
        <p14:creationId xmlns:p14="http://schemas.microsoft.com/office/powerpoint/2010/main" val="388561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3E3FA-6911-789C-7E51-FCD036B28EF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Two Recommended Sources</a:t>
            </a:r>
          </a:p>
        </p:txBody>
      </p:sp>
      <p:pic>
        <p:nvPicPr>
          <p:cNvPr id="10" name="Picture 9">
            <a:hlinkClick r:id="rId2"/>
            <a:extLst>
              <a:ext uri="{FF2B5EF4-FFF2-40B4-BE49-F238E27FC236}">
                <a16:creationId xmlns:a16="http://schemas.microsoft.com/office/drawing/2014/main" id="{DBD9B1D6-2264-CA72-9BAB-BBF5DE1DBC5C}"/>
              </a:ext>
            </a:extLst>
          </p:cNvPr>
          <p:cNvPicPr>
            <a:picLocks noChangeAspect="1"/>
          </p:cNvPicPr>
          <p:nvPr/>
        </p:nvPicPr>
        <p:blipFill>
          <a:blip r:embed="rId3"/>
          <a:stretch>
            <a:fillRect/>
          </a:stretch>
        </p:blipFill>
        <p:spPr>
          <a:xfrm>
            <a:off x="2658720" y="2181426"/>
            <a:ext cx="3188115" cy="3997637"/>
          </a:xfrm>
          <a:prstGeom prst="rect">
            <a:avLst/>
          </a:prstGeom>
        </p:spPr>
      </p:pic>
      <p:pic>
        <p:nvPicPr>
          <p:cNvPr id="6" name="Picture 5">
            <a:hlinkClick r:id="rId4"/>
            <a:extLst>
              <a:ext uri="{FF2B5EF4-FFF2-40B4-BE49-F238E27FC236}">
                <a16:creationId xmlns:a16="http://schemas.microsoft.com/office/drawing/2014/main" id="{344510B2-BF28-093A-3EE9-8E97478C21C2}"/>
              </a:ext>
            </a:extLst>
          </p:cNvPr>
          <p:cNvPicPr>
            <a:picLocks noChangeAspect="1"/>
          </p:cNvPicPr>
          <p:nvPr/>
        </p:nvPicPr>
        <p:blipFill>
          <a:blip r:embed="rId5"/>
          <a:stretch>
            <a:fillRect/>
          </a:stretch>
        </p:blipFill>
        <p:spPr>
          <a:xfrm>
            <a:off x="6345165" y="2217815"/>
            <a:ext cx="2688541" cy="3997831"/>
          </a:xfrm>
          <a:prstGeom prst="rect">
            <a:avLst/>
          </a:prstGeom>
        </p:spPr>
      </p:pic>
    </p:spTree>
    <p:extLst>
      <p:ext uri="{BB962C8B-B14F-4D97-AF65-F5344CB8AC3E}">
        <p14:creationId xmlns:p14="http://schemas.microsoft.com/office/powerpoint/2010/main" val="2182376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Rectangle 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F314D-1CA1-8A68-9FA2-A69F37C14C8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hlinkClick r:id="rId2"/>
              </a:rPr>
              <a:t>Telegeography</a:t>
            </a:r>
            <a:endParaRPr lang="en-US" sz="4000">
              <a:solidFill>
                <a:srgbClr val="FFFFFF"/>
              </a:solidFill>
            </a:endParaRPr>
          </a:p>
        </p:txBody>
      </p:sp>
      <p:sp>
        <p:nvSpPr>
          <p:cNvPr id="42" name="Content Placeholder 13">
            <a:extLst>
              <a:ext uri="{FF2B5EF4-FFF2-40B4-BE49-F238E27FC236}">
                <a16:creationId xmlns:a16="http://schemas.microsoft.com/office/drawing/2014/main" id="{BF619896-EED0-A55B-240F-DAE98D3160A4}"/>
              </a:ext>
            </a:extLst>
          </p:cNvPr>
          <p:cNvSpPr>
            <a:spLocks noGrp="1"/>
          </p:cNvSpPr>
          <p:nvPr>
            <p:ph idx="1"/>
          </p:nvPr>
        </p:nvSpPr>
        <p:spPr>
          <a:xfrm>
            <a:off x="8571507" y="387224"/>
            <a:ext cx="3291839" cy="830453"/>
          </a:xfrm>
        </p:spPr>
        <p:txBody>
          <a:bodyPr vert="horz" lIns="91440" tIns="45720" rIns="91440" bIns="45720" rtlCol="0" anchor="ctr">
            <a:normAutofit/>
          </a:bodyPr>
          <a:lstStyle/>
          <a:p>
            <a:pPr marL="0" indent="0">
              <a:buNone/>
            </a:pPr>
            <a:r>
              <a:rPr lang="en-US" sz="1900">
                <a:solidFill>
                  <a:srgbClr val="FFFFFF"/>
                </a:solidFill>
              </a:rPr>
              <a:t>Undersea cables carry 95% of </a:t>
            </a:r>
          </a:p>
          <a:p>
            <a:pPr marL="0" indent="0">
              <a:buNone/>
            </a:pPr>
            <a:r>
              <a:rPr lang="en-US" sz="1900">
                <a:solidFill>
                  <a:srgbClr val="FFFFFF"/>
                </a:solidFill>
              </a:rPr>
              <a:t>intercontinental data traffic</a:t>
            </a:r>
          </a:p>
        </p:txBody>
      </p:sp>
      <p:pic>
        <p:nvPicPr>
          <p:cNvPr id="5" name="Content Placeholder 4">
            <a:hlinkClick r:id="rId3"/>
            <a:extLst>
              <a:ext uri="{FF2B5EF4-FFF2-40B4-BE49-F238E27FC236}">
                <a16:creationId xmlns:a16="http://schemas.microsoft.com/office/drawing/2014/main" id="{62D46813-22C0-B4F8-9E8F-C81A4ADBB51D}"/>
              </a:ext>
            </a:extLst>
          </p:cNvPr>
          <p:cNvPicPr>
            <a:picLocks noChangeAspect="1"/>
          </p:cNvPicPr>
          <p:nvPr/>
        </p:nvPicPr>
        <p:blipFill>
          <a:blip r:embed="rId4"/>
          <a:stretch>
            <a:fillRect/>
          </a:stretch>
        </p:blipFill>
        <p:spPr>
          <a:xfrm>
            <a:off x="2539586" y="1697477"/>
            <a:ext cx="6875118" cy="5001647"/>
          </a:xfrm>
          <a:prstGeom prst="rect">
            <a:avLst/>
          </a:prstGeom>
        </p:spPr>
      </p:pic>
    </p:spTree>
    <p:extLst>
      <p:ext uri="{BB962C8B-B14F-4D97-AF65-F5344CB8AC3E}">
        <p14:creationId xmlns:p14="http://schemas.microsoft.com/office/powerpoint/2010/main" val="28777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C1CE-31B1-3305-321E-A98CDF122192}"/>
              </a:ext>
            </a:extLst>
          </p:cNvPr>
          <p:cNvSpPr>
            <a:spLocks noGrp="1"/>
          </p:cNvSpPr>
          <p:nvPr>
            <p:ph type="title"/>
          </p:nvPr>
        </p:nvSpPr>
        <p:spPr>
          <a:xfrm>
            <a:off x="838200" y="365125"/>
            <a:ext cx="9842237" cy="1325563"/>
          </a:xfrm>
        </p:spPr>
        <p:txBody>
          <a:bodyPr>
            <a:normAutofit/>
          </a:bodyPr>
          <a:lstStyle/>
          <a:p>
            <a:r>
              <a:rPr lang="en-US" sz="4600"/>
              <a:t>Redundancy and High Availability</a:t>
            </a:r>
          </a:p>
        </p:txBody>
      </p:sp>
      <p:sp>
        <p:nvSpPr>
          <p:cNvPr id="4" name="Slide Number Placeholder 3">
            <a:extLst>
              <a:ext uri="{FF2B5EF4-FFF2-40B4-BE49-F238E27FC236}">
                <a16:creationId xmlns:a16="http://schemas.microsoft.com/office/drawing/2014/main" id="{1F5EF566-179D-3483-871F-501A62E8EC02}"/>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36</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F920E414-03EF-A87D-C8E1-01E9F53C168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254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 with parking lot and trees&#10;&#10;Description automatically generated">
            <a:extLst>
              <a:ext uri="{FF2B5EF4-FFF2-40B4-BE49-F238E27FC236}">
                <a16:creationId xmlns:a16="http://schemas.microsoft.com/office/drawing/2014/main" id="{D5642EB9-F748-1E11-0F48-CD4ECB74004F}"/>
              </a:ext>
            </a:extLst>
          </p:cNvPr>
          <p:cNvPicPr>
            <a:picLocks noChangeAspect="1"/>
          </p:cNvPicPr>
          <p:nvPr/>
        </p:nvPicPr>
        <p:blipFill rotWithShape="1">
          <a:blip r:embed="rId2"/>
          <a:srcRect l="9529" r="13161" b="1"/>
          <a:stretch/>
        </p:blipFill>
        <p:spPr>
          <a:xfrm>
            <a:off x="7474515" y="3425642"/>
            <a:ext cx="4717485" cy="3432357"/>
          </a:xfrm>
          <a:prstGeom prst="rect">
            <a:avLst/>
          </a:prstGeom>
        </p:spPr>
      </p:pic>
      <p:pic>
        <p:nvPicPr>
          <p:cNvPr id="6" name="Content Placeholder 5" descr="A building with parking lot and trees&#10;&#10;Description automatically generated">
            <a:extLst>
              <a:ext uri="{FF2B5EF4-FFF2-40B4-BE49-F238E27FC236}">
                <a16:creationId xmlns:a16="http://schemas.microsoft.com/office/drawing/2014/main" id="{14293476-540B-CB59-909D-30802BBF0F7B}"/>
              </a:ext>
            </a:extLst>
          </p:cNvPr>
          <p:cNvPicPr>
            <a:picLocks noGrp="1" noChangeAspect="1"/>
          </p:cNvPicPr>
          <p:nvPr>
            <p:ph idx="1"/>
          </p:nvPr>
        </p:nvPicPr>
        <p:blipFill rotWithShape="1">
          <a:blip r:embed="rId3"/>
          <a:srcRect t="809" r="-2" b="-2"/>
          <a:stretch/>
        </p:blipFill>
        <p:spPr>
          <a:xfrm>
            <a:off x="7474527" y="10"/>
            <a:ext cx="4711700" cy="3505189"/>
          </a:xfrm>
          <a:prstGeom prst="rect">
            <a:avLst/>
          </a:prstGeom>
        </p:spPr>
      </p:pic>
      <p:sp>
        <p:nvSpPr>
          <p:cNvPr id="2" name="Title 1">
            <a:extLst>
              <a:ext uri="{FF2B5EF4-FFF2-40B4-BE49-F238E27FC236}">
                <a16:creationId xmlns:a16="http://schemas.microsoft.com/office/drawing/2014/main" id="{F36B778D-4ADF-CF06-754C-51488443E3EB}"/>
              </a:ext>
            </a:extLst>
          </p:cNvPr>
          <p:cNvSpPr>
            <a:spLocks noGrp="1"/>
          </p:cNvSpPr>
          <p:nvPr>
            <p:ph type="title"/>
          </p:nvPr>
        </p:nvSpPr>
        <p:spPr>
          <a:xfrm>
            <a:off x="348917" y="36608"/>
            <a:ext cx="7131383" cy="873367"/>
          </a:xfrm>
        </p:spPr>
        <p:txBody>
          <a:bodyPr vert="horz" lIns="91440" tIns="45720" rIns="91440" bIns="45720" rtlCol="0" anchor="b">
            <a:normAutofit/>
          </a:bodyPr>
          <a:lstStyle/>
          <a:p>
            <a:r>
              <a:rPr lang="en-US" b="1" i="0" kern="1200" cap="all" baseline="0" dirty="0">
                <a:latin typeface="+mj-lt"/>
                <a:ea typeface="+mj-ea"/>
                <a:cs typeface="+mj-cs"/>
              </a:rPr>
              <a:t>Physical Security</a:t>
            </a:r>
          </a:p>
        </p:txBody>
      </p:sp>
      <p:sp>
        <p:nvSpPr>
          <p:cNvPr id="4" name="Slide Number Placeholder 3">
            <a:extLst>
              <a:ext uri="{FF2B5EF4-FFF2-40B4-BE49-F238E27FC236}">
                <a16:creationId xmlns:a16="http://schemas.microsoft.com/office/drawing/2014/main" id="{6B77C27F-C995-7DCD-CBC9-BCCED269FD15}"/>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37</a:t>
            </a:fld>
            <a:endParaRPr lang="en-US">
              <a:solidFill>
                <a:schemeClr val="bg1"/>
              </a:solidFill>
            </a:endParaRPr>
          </a:p>
        </p:txBody>
      </p:sp>
      <p:sp>
        <p:nvSpPr>
          <p:cNvPr id="10" name="TextBox 9">
            <a:extLst>
              <a:ext uri="{FF2B5EF4-FFF2-40B4-BE49-F238E27FC236}">
                <a16:creationId xmlns:a16="http://schemas.microsoft.com/office/drawing/2014/main" id="{769DF7E6-560F-B5EE-37ED-E2A63C006987}"/>
              </a:ext>
            </a:extLst>
          </p:cNvPr>
          <p:cNvSpPr txBox="1"/>
          <p:nvPr/>
        </p:nvSpPr>
        <p:spPr>
          <a:xfrm>
            <a:off x="1118359" y="825751"/>
            <a:ext cx="5829712" cy="6109365"/>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t>Separate Buildings</a:t>
            </a:r>
          </a:p>
          <a:p>
            <a:pPr marL="457200" indent="-457200">
              <a:spcAft>
                <a:spcPts val="600"/>
              </a:spcAft>
              <a:buFont typeface="Arial" panose="020B0604020202020204" pitchFamily="34" charset="0"/>
              <a:buChar char="•"/>
            </a:pPr>
            <a:r>
              <a:rPr lang="en-US" sz="2800" dirty="0"/>
              <a:t>Restricted Access</a:t>
            </a:r>
          </a:p>
          <a:p>
            <a:pPr marL="457200" indent="-457200">
              <a:spcAft>
                <a:spcPts val="600"/>
              </a:spcAft>
              <a:buFont typeface="Arial" panose="020B0604020202020204" pitchFamily="34" charset="0"/>
              <a:buChar char="•"/>
            </a:pPr>
            <a:r>
              <a:rPr lang="en-US" sz="2800" dirty="0"/>
              <a:t>Controlled environment</a:t>
            </a:r>
          </a:p>
          <a:p>
            <a:pPr marL="914400" lvl="1" indent="-457200">
              <a:spcAft>
                <a:spcPts val="600"/>
              </a:spcAft>
              <a:buFont typeface="Arial" panose="020B0604020202020204" pitchFamily="34" charset="0"/>
              <a:buChar char="•"/>
            </a:pPr>
            <a:r>
              <a:rPr lang="en-US" sz="2800" dirty="0"/>
              <a:t>Fire suppression</a:t>
            </a:r>
          </a:p>
          <a:p>
            <a:pPr marL="914400" lvl="1" indent="-457200">
              <a:spcAft>
                <a:spcPts val="600"/>
              </a:spcAft>
              <a:buFont typeface="Arial" panose="020B0604020202020204" pitchFamily="34" charset="0"/>
              <a:buChar char="•"/>
            </a:pPr>
            <a:r>
              <a:rPr lang="en-US" sz="2800" dirty="0"/>
              <a:t>Generators</a:t>
            </a:r>
          </a:p>
          <a:p>
            <a:pPr marL="914400" lvl="1" indent="-457200">
              <a:spcAft>
                <a:spcPts val="600"/>
              </a:spcAft>
              <a:buFont typeface="Arial" panose="020B0604020202020204" pitchFamily="34" charset="0"/>
              <a:buChar char="•"/>
            </a:pPr>
            <a:r>
              <a:rPr lang="en-US" sz="2800" dirty="0"/>
              <a:t>Cooling</a:t>
            </a:r>
          </a:p>
          <a:p>
            <a:pPr marL="457200" indent="-457200">
              <a:spcAft>
                <a:spcPts val="600"/>
              </a:spcAft>
              <a:buFont typeface="Arial" panose="020B0604020202020204" pitchFamily="34" charset="0"/>
              <a:buChar char="•"/>
            </a:pPr>
            <a:r>
              <a:rPr lang="en-US" sz="2800" dirty="0"/>
              <a:t>Disaster Resilience</a:t>
            </a:r>
          </a:p>
          <a:p>
            <a:pPr marL="914400" lvl="1" indent="-457200">
              <a:spcAft>
                <a:spcPts val="600"/>
              </a:spcAft>
              <a:buFont typeface="Arial" panose="020B0604020202020204" pitchFamily="34" charset="0"/>
              <a:buChar char="•"/>
            </a:pPr>
            <a:r>
              <a:rPr lang="en-US" sz="2800" dirty="0"/>
              <a:t>Separate regions</a:t>
            </a:r>
          </a:p>
          <a:p>
            <a:pPr marL="457200" indent="-457200">
              <a:spcAft>
                <a:spcPts val="600"/>
              </a:spcAft>
              <a:buFont typeface="Arial" panose="020B0604020202020204" pitchFamily="34" charset="0"/>
              <a:buChar char="•"/>
            </a:pPr>
            <a:r>
              <a:rPr lang="en-US" sz="2800" dirty="0"/>
              <a:t>High speed connections</a:t>
            </a:r>
          </a:p>
          <a:p>
            <a:pPr marL="914400" lvl="1" indent="-457200">
              <a:spcAft>
                <a:spcPts val="600"/>
              </a:spcAft>
              <a:buFont typeface="Arial" panose="020B0604020202020204" pitchFamily="34" charset="0"/>
              <a:buChar char="•"/>
            </a:pPr>
            <a:r>
              <a:rPr lang="en-US" sz="2800" dirty="0"/>
              <a:t>Intra</a:t>
            </a:r>
          </a:p>
          <a:p>
            <a:pPr marL="914400" lvl="1" indent="-457200">
              <a:spcAft>
                <a:spcPts val="600"/>
              </a:spcAft>
              <a:buFont typeface="Arial" panose="020B0604020202020204" pitchFamily="34" charset="0"/>
              <a:buChar char="•"/>
            </a:pPr>
            <a:r>
              <a:rPr lang="en-US" sz="2800" dirty="0"/>
              <a:t>Inter</a:t>
            </a:r>
          </a:p>
          <a:p>
            <a:pPr marL="457200" indent="-457200">
              <a:spcAft>
                <a:spcPts val="600"/>
              </a:spcAft>
              <a:buFont typeface="Arial" panose="020B0604020202020204" pitchFamily="34" charset="0"/>
              <a:buChar char="•"/>
            </a:pPr>
            <a:r>
              <a:rPr lang="en-US" sz="2800" dirty="0"/>
              <a:t>Disposal and </a:t>
            </a:r>
            <a:r>
              <a:rPr lang="en-US" sz="2800" dirty="0" err="1"/>
              <a:t>Decommisioning</a:t>
            </a:r>
            <a:endParaRPr lang="en-US" sz="2800" dirty="0"/>
          </a:p>
        </p:txBody>
      </p:sp>
    </p:spTree>
    <p:extLst>
      <p:ext uri="{BB962C8B-B14F-4D97-AF65-F5344CB8AC3E}">
        <p14:creationId xmlns:p14="http://schemas.microsoft.com/office/powerpoint/2010/main" val="2071034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B764-C726-9FEF-5D43-88234AC6A4D1}"/>
              </a:ext>
            </a:extLst>
          </p:cNvPr>
          <p:cNvSpPr>
            <a:spLocks noGrp="1"/>
          </p:cNvSpPr>
          <p:nvPr>
            <p:ph type="title"/>
          </p:nvPr>
        </p:nvSpPr>
        <p:spPr/>
        <p:txBody>
          <a:bodyPr/>
          <a:lstStyle/>
          <a:p>
            <a:r>
              <a:rPr lang="en-US" dirty="0"/>
              <a:t>Networking Infrastructure</a:t>
            </a:r>
          </a:p>
        </p:txBody>
      </p:sp>
      <p:sp>
        <p:nvSpPr>
          <p:cNvPr id="3" name="Content Placeholder 2">
            <a:extLst>
              <a:ext uri="{FF2B5EF4-FFF2-40B4-BE49-F238E27FC236}">
                <a16:creationId xmlns:a16="http://schemas.microsoft.com/office/drawing/2014/main" id="{BD722E3A-08CD-E33F-F316-D41AF59BCFE4}"/>
              </a:ext>
            </a:extLst>
          </p:cNvPr>
          <p:cNvSpPr>
            <a:spLocks noGrp="1"/>
          </p:cNvSpPr>
          <p:nvPr>
            <p:ph idx="1"/>
          </p:nvPr>
        </p:nvSpPr>
        <p:spPr>
          <a:xfrm>
            <a:off x="829322" y="1825625"/>
            <a:ext cx="10515600" cy="4912526"/>
          </a:xfrm>
        </p:spPr>
        <p:txBody>
          <a:bodyPr>
            <a:normAutofit lnSpcReduction="10000"/>
          </a:bodyPr>
          <a:lstStyle/>
          <a:p>
            <a:r>
              <a:rPr lang="en-US" dirty="0"/>
              <a:t>Physical networks</a:t>
            </a:r>
          </a:p>
          <a:p>
            <a:pPr lvl="1"/>
            <a:r>
              <a:rPr lang="en-US" dirty="0"/>
              <a:t>High-speed cabling</a:t>
            </a:r>
          </a:p>
          <a:p>
            <a:pPr lvl="1"/>
            <a:r>
              <a:rPr lang="en-US" dirty="0"/>
              <a:t>Routers and switches</a:t>
            </a:r>
          </a:p>
          <a:p>
            <a:r>
              <a:rPr lang="en-US" dirty="0"/>
              <a:t>Software Defined Networks</a:t>
            </a:r>
          </a:p>
          <a:p>
            <a:pPr lvl="1"/>
            <a:r>
              <a:rPr lang="en-US" dirty="0"/>
              <a:t>Network resources are virtualized</a:t>
            </a:r>
          </a:p>
          <a:p>
            <a:pPr lvl="1"/>
            <a:r>
              <a:rPr lang="en-US" dirty="0"/>
              <a:t>Made available programmatically through APIs</a:t>
            </a:r>
          </a:p>
          <a:p>
            <a:pPr lvl="1"/>
            <a:r>
              <a:rPr lang="en-US" dirty="0"/>
              <a:t>Virtual Private Clouds (VPC)</a:t>
            </a:r>
          </a:p>
          <a:p>
            <a:r>
              <a:rPr lang="en-US" dirty="0"/>
              <a:t>Users must set up </a:t>
            </a:r>
            <a:r>
              <a:rPr lang="en-US" i="1" dirty="0"/>
              <a:t>PUBLIC </a:t>
            </a:r>
            <a:r>
              <a:rPr lang="en-US" dirty="0"/>
              <a:t>and </a:t>
            </a:r>
            <a:r>
              <a:rPr lang="en-US" i="1" dirty="0"/>
              <a:t>PRIVATE</a:t>
            </a:r>
            <a:r>
              <a:rPr lang="en-US" dirty="0"/>
              <a:t> interfaces</a:t>
            </a:r>
          </a:p>
          <a:p>
            <a:pPr lvl="1"/>
            <a:r>
              <a:rPr lang="en-US" dirty="0"/>
              <a:t>IP addresses</a:t>
            </a:r>
          </a:p>
          <a:p>
            <a:pPr lvl="1"/>
            <a:r>
              <a:rPr lang="en-US" dirty="0"/>
              <a:t>Subnets</a:t>
            </a:r>
          </a:p>
          <a:p>
            <a:pPr lvl="1"/>
            <a:r>
              <a:rPr lang="en-US" dirty="0"/>
              <a:t>Security Groups</a:t>
            </a:r>
          </a:p>
          <a:p>
            <a:pPr lvl="1"/>
            <a:r>
              <a:rPr lang="en-US" dirty="0"/>
              <a:t>Internal IDs: (Amazon Resource Names ARNs)</a:t>
            </a:r>
          </a:p>
        </p:txBody>
      </p:sp>
    </p:spTree>
    <p:extLst>
      <p:ext uri="{BB962C8B-B14F-4D97-AF65-F5344CB8AC3E}">
        <p14:creationId xmlns:p14="http://schemas.microsoft.com/office/powerpoint/2010/main" val="4226578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B192-41BC-0ADD-5AB7-1AD5881BA3A8}"/>
              </a:ext>
            </a:extLst>
          </p:cNvPr>
          <p:cNvSpPr>
            <a:spLocks noGrp="1"/>
          </p:cNvSpPr>
          <p:nvPr>
            <p:ph type="title"/>
          </p:nvPr>
        </p:nvSpPr>
        <p:spPr>
          <a:xfrm>
            <a:off x="838200" y="365125"/>
            <a:ext cx="9842237" cy="1325563"/>
          </a:xfrm>
        </p:spPr>
        <p:txBody>
          <a:bodyPr>
            <a:normAutofit/>
          </a:bodyPr>
          <a:lstStyle/>
          <a:p>
            <a:r>
              <a:rPr lang="en-US" dirty="0"/>
              <a:t>Online Infrastructure</a:t>
            </a:r>
          </a:p>
        </p:txBody>
      </p:sp>
      <p:sp>
        <p:nvSpPr>
          <p:cNvPr id="4" name="Slide Number Placeholder 3">
            <a:extLst>
              <a:ext uri="{FF2B5EF4-FFF2-40B4-BE49-F238E27FC236}">
                <a16:creationId xmlns:a16="http://schemas.microsoft.com/office/drawing/2014/main" id="{7905236B-125A-B606-BFEE-74E1DC79AB72}"/>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39</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7568043A-4013-9020-FA2E-AB61C54A66D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44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4C94-D299-0A70-0D48-0F17DFE44BAB}"/>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10EAB60E-A6B1-1624-397F-B733072506FB}"/>
              </a:ext>
            </a:extLst>
          </p:cNvPr>
          <p:cNvSpPr>
            <a:spLocks noGrp="1"/>
          </p:cNvSpPr>
          <p:nvPr>
            <p:ph idx="1"/>
          </p:nvPr>
        </p:nvSpPr>
        <p:spPr/>
        <p:txBody>
          <a:bodyPr/>
          <a:lstStyle/>
          <a:p>
            <a:r>
              <a:rPr lang="en-US" dirty="0"/>
              <a:t>Scalable software and services that are accessed via the internet, rather than on your local machine.</a:t>
            </a:r>
          </a:p>
        </p:txBody>
      </p:sp>
    </p:spTree>
    <p:extLst>
      <p:ext uri="{BB962C8B-B14F-4D97-AF65-F5344CB8AC3E}">
        <p14:creationId xmlns:p14="http://schemas.microsoft.com/office/powerpoint/2010/main" val="375752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40</a:t>
            </a:fld>
            <a:endParaRPr lang="en-US" dirty="0"/>
          </a:p>
        </p:txBody>
      </p:sp>
      <p:pic>
        <p:nvPicPr>
          <p:cNvPr id="20" name="Picture 19" descr="Graphical user interface, application&#10;&#10;Description automatically generated">
            <a:extLst>
              <a:ext uri="{FF2B5EF4-FFF2-40B4-BE49-F238E27FC236}">
                <a16:creationId xmlns:a16="http://schemas.microsoft.com/office/drawing/2014/main" id="{60001A8D-A899-30A9-E018-91C5EAF96520}"/>
              </a:ext>
            </a:extLst>
          </p:cNvPr>
          <p:cNvPicPr>
            <a:picLocks noChangeAspect="1"/>
          </p:cNvPicPr>
          <p:nvPr/>
        </p:nvPicPr>
        <p:blipFill>
          <a:blip r:embed="rId2"/>
          <a:stretch>
            <a:fillRect/>
          </a:stretch>
        </p:blipFill>
        <p:spPr>
          <a:xfrm>
            <a:off x="208722" y="1898595"/>
            <a:ext cx="5298338" cy="2772797"/>
          </a:xfrm>
          <a:prstGeom prst="rect">
            <a:avLst/>
          </a:prstGeom>
        </p:spPr>
      </p:pic>
      <p:graphicFrame>
        <p:nvGraphicFramePr>
          <p:cNvPr id="27" name="TextBox 24">
            <a:extLst>
              <a:ext uri="{FF2B5EF4-FFF2-40B4-BE49-F238E27FC236}">
                <a16:creationId xmlns:a16="http://schemas.microsoft.com/office/drawing/2014/main" id="{7C5D85EB-C1F2-2905-8F18-A722CFE0089F}"/>
              </a:ext>
            </a:extLst>
          </p:cNvPr>
          <p:cNvGraphicFramePr/>
          <p:nvPr/>
        </p:nvGraphicFramePr>
        <p:xfrm>
          <a:off x="6074465" y="298174"/>
          <a:ext cx="5072270" cy="4605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TextBox 29">
            <a:extLst>
              <a:ext uri="{FF2B5EF4-FFF2-40B4-BE49-F238E27FC236}">
                <a16:creationId xmlns:a16="http://schemas.microsoft.com/office/drawing/2014/main" id="{31549714-5F52-E55D-3C5E-F6A9998EBC23}"/>
              </a:ext>
            </a:extLst>
          </p:cNvPr>
          <p:cNvSpPr txBox="1"/>
          <p:nvPr/>
        </p:nvSpPr>
        <p:spPr>
          <a:xfrm>
            <a:off x="6096000" y="4903404"/>
            <a:ext cx="4917440" cy="1631216"/>
          </a:xfrm>
          <a:prstGeom prst="rect">
            <a:avLst/>
          </a:prstGeom>
          <a:noFill/>
        </p:spPr>
        <p:txBody>
          <a:bodyPr wrap="square" rtlCol="0">
            <a:spAutoFit/>
          </a:bodyPr>
          <a:lstStyle/>
          <a:p>
            <a:r>
              <a:rPr lang="en-US" sz="2000" dirty="0"/>
              <a:t>Each with subsets of specific services.</a:t>
            </a:r>
          </a:p>
          <a:p>
            <a:endParaRPr lang="en-US" sz="2000" dirty="0"/>
          </a:p>
          <a:p>
            <a:r>
              <a:rPr lang="en-US" sz="2000" dirty="0"/>
              <a:t>This program will focus on compute, migration, storage, database, and security</a:t>
            </a:r>
          </a:p>
        </p:txBody>
      </p:sp>
    </p:spTree>
    <p:extLst>
      <p:ext uri="{BB962C8B-B14F-4D97-AF65-F5344CB8AC3E}">
        <p14:creationId xmlns:p14="http://schemas.microsoft.com/office/powerpoint/2010/main" val="3561473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553D-E6D6-24F4-08DC-FC061722F5B3}"/>
              </a:ext>
            </a:extLst>
          </p:cNvPr>
          <p:cNvSpPr>
            <a:spLocks noGrp="1"/>
          </p:cNvSpPr>
          <p:nvPr>
            <p:ph type="title"/>
          </p:nvPr>
        </p:nvSpPr>
        <p:spPr/>
        <p:txBody>
          <a:bodyPr/>
          <a:lstStyle/>
          <a:p>
            <a:r>
              <a:rPr lang="en-US" dirty="0"/>
              <a:t>AWS Compute Services for Data Engineering &amp; Data Science</a:t>
            </a:r>
          </a:p>
        </p:txBody>
      </p:sp>
      <p:sp>
        <p:nvSpPr>
          <p:cNvPr id="3" name="Content Placeholder 2">
            <a:extLst>
              <a:ext uri="{FF2B5EF4-FFF2-40B4-BE49-F238E27FC236}">
                <a16:creationId xmlns:a16="http://schemas.microsoft.com/office/drawing/2014/main" id="{F4EAB764-4C05-6EDA-EB97-9C4AED9C3A9C}"/>
              </a:ext>
            </a:extLst>
          </p:cNvPr>
          <p:cNvSpPr>
            <a:spLocks noGrp="1"/>
          </p:cNvSpPr>
          <p:nvPr>
            <p:ph idx="1"/>
          </p:nvPr>
        </p:nvSpPr>
        <p:spPr>
          <a:xfrm>
            <a:off x="838200" y="1825624"/>
            <a:ext cx="11231880" cy="4784181"/>
          </a:xfrm>
        </p:spPr>
        <p:txBody>
          <a:bodyPr>
            <a:normAutofit fontScale="92500" lnSpcReduction="20000"/>
          </a:bodyPr>
          <a:lstStyle/>
          <a:p>
            <a:r>
              <a:rPr lang="en-US" dirty="0"/>
              <a:t>Amazon EC2 </a:t>
            </a:r>
          </a:p>
          <a:p>
            <a:pPr lvl="1"/>
            <a:r>
              <a:rPr lang="en-US" dirty="0"/>
              <a:t>Virtual machines for general-purpose workloads, scalable and customizable.</a:t>
            </a:r>
          </a:p>
          <a:p>
            <a:r>
              <a:rPr lang="en-US" dirty="0"/>
              <a:t>AWS Lambda</a:t>
            </a:r>
          </a:p>
          <a:p>
            <a:pPr lvl="1"/>
            <a:r>
              <a:rPr lang="en-US" dirty="0"/>
              <a:t>Serverless compute that runs event-driven functions without managing servers.</a:t>
            </a:r>
          </a:p>
          <a:p>
            <a:r>
              <a:rPr lang="en-US" dirty="0"/>
              <a:t>AWS </a:t>
            </a:r>
            <a:r>
              <a:rPr lang="en-US" dirty="0" err="1"/>
              <a:t>Fargate</a:t>
            </a:r>
            <a:endParaRPr lang="en-US" dirty="0"/>
          </a:p>
          <a:p>
            <a:pPr lvl="1"/>
            <a:r>
              <a:rPr lang="en-US" dirty="0"/>
              <a:t>Serverless containers, runs </a:t>
            </a:r>
            <a:r>
              <a:rPr lang="en-US" dirty="0" err="1"/>
              <a:t>Dockerized</a:t>
            </a:r>
            <a:r>
              <a:rPr lang="en-US" dirty="0"/>
              <a:t> applications without provisioning infrastructure.</a:t>
            </a:r>
          </a:p>
          <a:p>
            <a:r>
              <a:rPr lang="en-US" dirty="0"/>
              <a:t>AWS Batch</a:t>
            </a:r>
          </a:p>
          <a:p>
            <a:pPr lvl="1"/>
            <a:r>
              <a:rPr lang="en-US" dirty="0"/>
              <a:t>Fully managed batch processing for large-scale data workloads.</a:t>
            </a:r>
          </a:p>
          <a:p>
            <a:r>
              <a:rPr lang="en-US" dirty="0"/>
              <a:t>AWS Glue</a:t>
            </a:r>
          </a:p>
          <a:p>
            <a:pPr lvl="1"/>
            <a:r>
              <a:rPr lang="en-US" dirty="0"/>
              <a:t>Serverless ETL service for processing and transforming big data.</a:t>
            </a:r>
          </a:p>
          <a:p>
            <a:r>
              <a:rPr lang="en-US" dirty="0"/>
              <a:t>Amazon EMR</a:t>
            </a:r>
          </a:p>
          <a:p>
            <a:pPr lvl="1"/>
            <a:r>
              <a:rPr lang="en-US" dirty="0"/>
              <a:t>Managed big data processing with Spark, Hadoop, and Presto.</a:t>
            </a:r>
          </a:p>
        </p:txBody>
      </p:sp>
    </p:spTree>
    <p:extLst>
      <p:ext uri="{BB962C8B-B14F-4D97-AF65-F5344CB8AC3E}">
        <p14:creationId xmlns:p14="http://schemas.microsoft.com/office/powerpoint/2010/main" val="570201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6F61-7EBF-847C-AA0F-27112590B5F7}"/>
              </a:ext>
            </a:extLst>
          </p:cNvPr>
          <p:cNvSpPr>
            <a:spLocks noGrp="1"/>
          </p:cNvSpPr>
          <p:nvPr>
            <p:ph type="title"/>
          </p:nvPr>
        </p:nvSpPr>
        <p:spPr>
          <a:xfrm>
            <a:off x="3506755" y="365125"/>
            <a:ext cx="7161245" cy="1325563"/>
          </a:xfrm>
        </p:spPr>
        <p:txBody>
          <a:bodyPr>
            <a:normAutofit/>
          </a:bodyPr>
          <a:lstStyle/>
          <a:p>
            <a:r>
              <a:rPr lang="en-US" sz="3600" dirty="0"/>
              <a:t>Storage</a:t>
            </a:r>
          </a:p>
        </p:txBody>
      </p:sp>
      <p:sp>
        <p:nvSpPr>
          <p:cNvPr id="4" name="Slide Number Placeholder 3">
            <a:extLst>
              <a:ext uri="{FF2B5EF4-FFF2-40B4-BE49-F238E27FC236}">
                <a16:creationId xmlns:a16="http://schemas.microsoft.com/office/drawing/2014/main" id="{6B378281-9153-FAFB-E525-87B348036B6B}"/>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42</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166A4B72-C4B0-65B9-1FC5-7842073BC6E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3259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D51D8-D341-FA78-F565-07772F1650A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Cloud Storage Services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4214859-D8AE-D495-1AF2-F45C3C2E91F7}"/>
              </a:ext>
            </a:extLst>
          </p:cNvPr>
          <p:cNvGraphicFramePr>
            <a:graphicFrameLocks noGrp="1"/>
          </p:cNvGraphicFramePr>
          <p:nvPr>
            <p:ph idx="1"/>
            <p:extLst>
              <p:ext uri="{D42A27DB-BD31-4B8C-83A1-F6EECF244321}">
                <p14:modId xmlns:p14="http://schemas.microsoft.com/office/powerpoint/2010/main" val="2071470768"/>
              </p:ext>
            </p:extLst>
          </p:nvPr>
        </p:nvGraphicFramePr>
        <p:xfrm>
          <a:off x="4805646" y="640080"/>
          <a:ext cx="6911918" cy="5550410"/>
        </p:xfrm>
        <a:graphic>
          <a:graphicData uri="http://schemas.openxmlformats.org/drawingml/2006/table">
            <a:tbl>
              <a:tblPr>
                <a:tableStyleId>{3B4B98B0-60AC-42C2-AFA5-B58CD77FA1E5}</a:tableStyleId>
              </a:tblPr>
              <a:tblGrid>
                <a:gridCol w="2110764">
                  <a:extLst>
                    <a:ext uri="{9D8B030D-6E8A-4147-A177-3AD203B41FA5}">
                      <a16:colId xmlns:a16="http://schemas.microsoft.com/office/drawing/2014/main" val="3938107743"/>
                    </a:ext>
                  </a:extLst>
                </a:gridCol>
                <a:gridCol w="2454640">
                  <a:extLst>
                    <a:ext uri="{9D8B030D-6E8A-4147-A177-3AD203B41FA5}">
                      <a16:colId xmlns:a16="http://schemas.microsoft.com/office/drawing/2014/main" val="478769835"/>
                    </a:ext>
                  </a:extLst>
                </a:gridCol>
                <a:gridCol w="2346514">
                  <a:extLst>
                    <a:ext uri="{9D8B030D-6E8A-4147-A177-3AD203B41FA5}">
                      <a16:colId xmlns:a16="http://schemas.microsoft.com/office/drawing/2014/main" val="4194294274"/>
                    </a:ext>
                  </a:extLst>
                </a:gridCol>
              </a:tblGrid>
              <a:tr h="953530">
                <a:tc>
                  <a:txBody>
                    <a:bodyPr/>
                    <a:lstStyle/>
                    <a:p>
                      <a:r>
                        <a:rPr lang="en-US" sz="2600" b="1"/>
                        <a:t>AWS Service</a:t>
                      </a:r>
                      <a:endParaRPr lang="en-US" sz="2600"/>
                    </a:p>
                  </a:txBody>
                  <a:tcPr marL="129930" marR="129930" marT="64964" marB="64964"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600" b="1"/>
                        <a:t>Azure Equivalent</a:t>
                      </a:r>
                      <a:endParaRPr lang="en-US" sz="2600"/>
                    </a:p>
                  </a:txBody>
                  <a:tcPr marL="129930" marR="129930" marT="64964" marB="649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600" b="1"/>
                        <a:t>Storage Type</a:t>
                      </a:r>
                      <a:endParaRPr lang="en-US" sz="2600"/>
                    </a:p>
                  </a:txBody>
                  <a:tcPr marL="129930" marR="129930" marT="64964" marB="64964"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2962304"/>
                  </a:ext>
                </a:extLst>
              </a:tr>
              <a:tr h="953530">
                <a:tc>
                  <a:txBody>
                    <a:bodyPr/>
                    <a:lstStyle/>
                    <a:p>
                      <a:r>
                        <a:rPr lang="en-US" sz="2600" b="0"/>
                        <a:t>Amazon S3</a:t>
                      </a:r>
                    </a:p>
                  </a:txBody>
                  <a:tcPr marL="129930" marR="129930" marT="64964" marB="64964"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Azure Blob Storage</a:t>
                      </a:r>
                    </a:p>
                  </a:txBody>
                  <a:tcPr marL="129930" marR="129930" marT="64964" marB="649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Object Storage</a:t>
                      </a:r>
                    </a:p>
                  </a:txBody>
                  <a:tcPr marL="129930" marR="129930" marT="64964" marB="64964"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2847571"/>
                  </a:ext>
                </a:extLst>
              </a:tr>
              <a:tr h="1344910">
                <a:tc>
                  <a:txBody>
                    <a:bodyPr/>
                    <a:lstStyle/>
                    <a:p>
                      <a:r>
                        <a:rPr lang="en-US" sz="2600" b="0"/>
                        <a:t>S3 Glacier</a:t>
                      </a:r>
                    </a:p>
                  </a:txBody>
                  <a:tcPr marL="129930" marR="129930" marT="64964" marB="64964"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Azure Archive Storage</a:t>
                      </a:r>
                    </a:p>
                  </a:txBody>
                  <a:tcPr marL="129930" marR="129930" marT="64964" marB="649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Cold/Archival Object Storage</a:t>
                      </a:r>
                    </a:p>
                  </a:txBody>
                  <a:tcPr marL="129930" marR="129930" marT="64964" marB="64964"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020838"/>
                  </a:ext>
                </a:extLst>
              </a:tr>
              <a:tr h="1344910">
                <a:tc>
                  <a:txBody>
                    <a:bodyPr/>
                    <a:lstStyle/>
                    <a:p>
                      <a:r>
                        <a:rPr lang="en-US" sz="2600" b="0"/>
                        <a:t>EBS (Elastic Block Store)</a:t>
                      </a:r>
                    </a:p>
                  </a:txBody>
                  <a:tcPr marL="129930" marR="129930" marT="64964" marB="64964"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Azure Managed Disks</a:t>
                      </a:r>
                    </a:p>
                  </a:txBody>
                  <a:tcPr marL="129930" marR="129930" marT="64964" marB="649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600" b="0"/>
                        <a:t>Block Storage</a:t>
                      </a:r>
                    </a:p>
                  </a:txBody>
                  <a:tcPr marL="129930" marR="129930" marT="64964" marB="64964"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877824"/>
                  </a:ext>
                </a:extLst>
              </a:tr>
              <a:tr h="953530">
                <a:tc>
                  <a:txBody>
                    <a:bodyPr/>
                    <a:lstStyle/>
                    <a:p>
                      <a:r>
                        <a:rPr lang="en-US" sz="2600" b="0"/>
                        <a:t>EFS (Elastic File System)</a:t>
                      </a:r>
                    </a:p>
                  </a:txBody>
                  <a:tcPr marL="129930" marR="129930" marT="64964" marB="64964"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2600" b="0"/>
                        <a:t>Azure Files</a:t>
                      </a:r>
                    </a:p>
                  </a:txBody>
                  <a:tcPr marL="129930" marR="129930" marT="64964" marB="6496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2600" b="0"/>
                        <a:t>Network File Storage</a:t>
                      </a:r>
                    </a:p>
                  </a:txBody>
                  <a:tcPr marL="129930" marR="129930" marT="64964" marB="64964"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290210"/>
                  </a:ext>
                </a:extLst>
              </a:tr>
            </a:tbl>
          </a:graphicData>
        </a:graphic>
      </p:graphicFrame>
    </p:spTree>
    <p:extLst>
      <p:ext uri="{BB962C8B-B14F-4D97-AF65-F5344CB8AC3E}">
        <p14:creationId xmlns:p14="http://schemas.microsoft.com/office/powerpoint/2010/main" val="33672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656E-1947-9A3C-5F01-25734B3DF037}"/>
              </a:ext>
            </a:extLst>
          </p:cNvPr>
          <p:cNvSpPr>
            <a:spLocks noGrp="1"/>
          </p:cNvSpPr>
          <p:nvPr>
            <p:ph type="title"/>
          </p:nvPr>
        </p:nvSpPr>
        <p:spPr>
          <a:xfrm>
            <a:off x="3506755" y="365125"/>
            <a:ext cx="7161245" cy="1325563"/>
          </a:xfrm>
        </p:spPr>
        <p:txBody>
          <a:bodyPr>
            <a:normAutofit/>
          </a:bodyPr>
          <a:lstStyle/>
          <a:p>
            <a:r>
              <a:rPr lang="en-US" sz="3600"/>
              <a:t>Database</a:t>
            </a:r>
          </a:p>
        </p:txBody>
      </p:sp>
      <p:sp>
        <p:nvSpPr>
          <p:cNvPr id="4" name="Slide Number Placeholder 3">
            <a:extLst>
              <a:ext uri="{FF2B5EF4-FFF2-40B4-BE49-F238E27FC236}">
                <a16:creationId xmlns:a16="http://schemas.microsoft.com/office/drawing/2014/main" id="{36403AF0-ED22-F6C1-9FFA-3DE9827EB6A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44</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F577A423-4A17-5789-C6E3-72B91AE3B07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866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53944-F43E-B2A2-5DAD-2D00CC656B4B}"/>
              </a:ext>
            </a:extLst>
          </p:cNvPr>
          <p:cNvSpPr>
            <a:spLocks noGrp="1"/>
          </p:cNvSpPr>
          <p:nvPr>
            <p:ph type="title"/>
          </p:nvPr>
        </p:nvSpPr>
        <p:spPr>
          <a:xfrm>
            <a:off x="640080" y="325369"/>
            <a:ext cx="4368602" cy="1956841"/>
          </a:xfrm>
        </p:spPr>
        <p:txBody>
          <a:bodyPr anchor="b">
            <a:normAutofit/>
          </a:bodyPr>
          <a:lstStyle/>
          <a:p>
            <a:r>
              <a:rPr lang="en-US" sz="5400"/>
              <a:t>Migration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63CC55-6CA8-9776-2463-D35B777AD384}"/>
              </a:ext>
            </a:extLst>
          </p:cNvPr>
          <p:cNvSpPr>
            <a:spLocks noGrp="1"/>
          </p:cNvSpPr>
          <p:nvPr>
            <p:ph idx="1"/>
          </p:nvPr>
        </p:nvSpPr>
        <p:spPr>
          <a:xfrm>
            <a:off x="640080" y="2872899"/>
            <a:ext cx="4243589" cy="3320668"/>
          </a:xfrm>
        </p:spPr>
        <p:txBody>
          <a:bodyPr>
            <a:normAutofit/>
          </a:bodyPr>
          <a:lstStyle/>
          <a:p>
            <a:r>
              <a:rPr lang="en-US" sz="2200"/>
              <a:t>Data Migration Service (DMS)</a:t>
            </a:r>
          </a:p>
          <a:p>
            <a:endParaRPr lang="en-US" sz="2200"/>
          </a:p>
          <a:p>
            <a:pPr lvl="1"/>
            <a:r>
              <a:rPr lang="en-US" sz="2200"/>
              <a:t>Helps migrate databases into AWS</a:t>
            </a:r>
          </a:p>
          <a:p>
            <a:pPr lvl="1"/>
            <a:endParaRPr lang="en-US" sz="2200"/>
          </a:p>
          <a:p>
            <a:pPr lvl="1"/>
            <a:r>
              <a:rPr lang="en-US" sz="2200"/>
              <a:t>Supports any widely used source databases, commercial to open-source</a:t>
            </a:r>
          </a:p>
        </p:txBody>
      </p:sp>
      <p:pic>
        <p:nvPicPr>
          <p:cNvPr id="6" name="Picture 5" descr="Different colored organizers">
            <a:extLst>
              <a:ext uri="{FF2B5EF4-FFF2-40B4-BE49-F238E27FC236}">
                <a16:creationId xmlns:a16="http://schemas.microsoft.com/office/drawing/2014/main" id="{D07D0ABB-8CF6-DDA7-A457-8E59E21A9725}"/>
              </a:ext>
            </a:extLst>
          </p:cNvPr>
          <p:cNvPicPr>
            <a:picLocks noChangeAspect="1"/>
          </p:cNvPicPr>
          <p:nvPr/>
        </p:nvPicPr>
        <p:blipFill>
          <a:blip r:embed="rId2"/>
          <a:srcRect l="19712" r="196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097561CE-5AF4-E3C1-29A5-BD542B0B04DA}"/>
              </a:ext>
            </a:extLst>
          </p:cNvPr>
          <p:cNvSpPr>
            <a:spLocks noGrp="1"/>
          </p:cNvSpPr>
          <p:nvPr>
            <p:ph type="sldNum" sz="quarter" idx="12"/>
          </p:nvPr>
        </p:nvSpPr>
        <p:spPr>
          <a:xfrm>
            <a:off x="10439400" y="6356350"/>
            <a:ext cx="914400" cy="365125"/>
          </a:xfrm>
        </p:spPr>
        <p:txBody>
          <a:bodyPr>
            <a:normAutofit/>
          </a:bodyPr>
          <a:lstStyle/>
          <a:p>
            <a:pPr>
              <a:spcAft>
                <a:spcPts val="600"/>
              </a:spcAft>
            </a:pPr>
            <a:fld id="{D8DA9DAA-006C-4F4B-980E-E3DF019B24E2}" type="slidenum">
              <a:rPr lang="en-US">
                <a:solidFill>
                  <a:srgbClr val="FFFFFF"/>
                </a:solidFill>
              </a:rPr>
              <a:pPr>
                <a:spcAft>
                  <a:spcPts val="600"/>
                </a:spcAft>
              </a:pPr>
              <a:t>45</a:t>
            </a:fld>
            <a:endParaRPr lang="en-US">
              <a:solidFill>
                <a:srgbClr val="FFFFFF"/>
              </a:solidFill>
            </a:endParaRPr>
          </a:p>
        </p:txBody>
      </p:sp>
    </p:spTree>
    <p:extLst>
      <p:ext uri="{BB962C8B-B14F-4D97-AF65-F5344CB8AC3E}">
        <p14:creationId xmlns:p14="http://schemas.microsoft.com/office/powerpoint/2010/main" val="2113534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3944-F43E-B2A2-5DAD-2D00CC656B4B}"/>
              </a:ext>
            </a:extLst>
          </p:cNvPr>
          <p:cNvSpPr>
            <a:spLocks noGrp="1"/>
          </p:cNvSpPr>
          <p:nvPr>
            <p:ph type="title"/>
          </p:nvPr>
        </p:nvSpPr>
        <p:spPr>
          <a:xfrm>
            <a:off x="1188069" y="381935"/>
            <a:ext cx="4008583" cy="5974414"/>
          </a:xfrm>
        </p:spPr>
        <p:txBody>
          <a:bodyPr anchor="ctr">
            <a:normAutofit/>
          </a:bodyPr>
          <a:lstStyle/>
          <a:p>
            <a:r>
              <a:rPr lang="en-US" sz="7200" dirty="0"/>
              <a:t>Free Tier</a:t>
            </a:r>
          </a:p>
        </p:txBody>
      </p:sp>
      <p:sp>
        <p:nvSpPr>
          <p:cNvPr id="3" name="Content Placeholder 2">
            <a:extLst>
              <a:ext uri="{FF2B5EF4-FFF2-40B4-BE49-F238E27FC236}">
                <a16:creationId xmlns:a16="http://schemas.microsoft.com/office/drawing/2014/main" id="{8563CC55-6CA8-9776-2463-D35B777AD384}"/>
              </a:ext>
            </a:extLst>
          </p:cNvPr>
          <p:cNvSpPr>
            <a:spLocks noGrp="1"/>
          </p:cNvSpPr>
          <p:nvPr>
            <p:ph idx="1"/>
          </p:nvPr>
        </p:nvSpPr>
        <p:spPr>
          <a:xfrm>
            <a:off x="6096000" y="381935"/>
            <a:ext cx="4986955" cy="5974415"/>
          </a:xfrm>
        </p:spPr>
        <p:txBody>
          <a:bodyPr anchor="ctr">
            <a:normAutofit/>
          </a:bodyPr>
          <a:lstStyle/>
          <a:p>
            <a:r>
              <a:rPr lang="en-US" sz="1800"/>
              <a:t>AWS is NOT FREE!</a:t>
            </a:r>
          </a:p>
          <a:p>
            <a:pPr lvl="1"/>
            <a:r>
              <a:rPr lang="en-US" sz="1800"/>
              <a:t>Monitoring your services &amp; utilizing free tier is a must to keep costs down</a:t>
            </a:r>
          </a:p>
          <a:p>
            <a:endParaRPr lang="en-US" sz="1800"/>
          </a:p>
          <a:p>
            <a:r>
              <a:rPr lang="en-US" sz="1800"/>
              <a:t>Most services we use in class are part of the introductory free tier</a:t>
            </a:r>
          </a:p>
          <a:p>
            <a:pPr lvl="1"/>
            <a:r>
              <a:rPr lang="en-US" sz="1800"/>
              <a:t>Allows 1 year of free usage</a:t>
            </a:r>
          </a:p>
          <a:p>
            <a:pPr lvl="2"/>
            <a:r>
              <a:rPr lang="en-US" sz="1800"/>
              <a:t>RDS, S3, EC2</a:t>
            </a:r>
          </a:p>
          <a:p>
            <a:pPr lvl="2"/>
            <a:endParaRPr lang="en-US" sz="1800"/>
          </a:p>
          <a:p>
            <a:r>
              <a:rPr lang="en-US" sz="1800"/>
              <a:t>As we progress in the course – free tier usage will be explained, however if you explore AWS on your own – BE CAREFUL</a:t>
            </a:r>
          </a:p>
        </p:txBody>
      </p:sp>
      <p:sp>
        <p:nvSpPr>
          <p:cNvPr id="4" name="Slide Number Placeholder 3">
            <a:extLst>
              <a:ext uri="{FF2B5EF4-FFF2-40B4-BE49-F238E27FC236}">
                <a16:creationId xmlns:a16="http://schemas.microsoft.com/office/drawing/2014/main" id="{097561CE-5AF4-E3C1-29A5-BD542B0B04DA}"/>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46</a:t>
            </a:fld>
            <a:endParaRPr lang="en-US">
              <a:solidFill>
                <a:schemeClr val="accent2"/>
              </a:solidFill>
            </a:endParaRPr>
          </a:p>
        </p:txBody>
      </p:sp>
    </p:spTree>
    <p:extLst>
      <p:ext uri="{BB962C8B-B14F-4D97-AF65-F5344CB8AC3E}">
        <p14:creationId xmlns:p14="http://schemas.microsoft.com/office/powerpoint/2010/main" val="315587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3944-F43E-B2A2-5DAD-2D00CC656B4B}"/>
              </a:ext>
            </a:extLst>
          </p:cNvPr>
          <p:cNvSpPr>
            <a:spLocks noGrp="1"/>
          </p:cNvSpPr>
          <p:nvPr>
            <p:ph type="title"/>
          </p:nvPr>
        </p:nvSpPr>
        <p:spPr>
          <a:xfrm>
            <a:off x="838200" y="365126"/>
            <a:ext cx="10515600" cy="1183756"/>
          </a:xfrm>
        </p:spPr>
        <p:txBody>
          <a:bodyPr>
            <a:normAutofit/>
          </a:bodyPr>
          <a:lstStyle/>
          <a:p>
            <a:r>
              <a:rPr lang="en-US" sz="3600" dirty="0"/>
              <a:t>AWS Data Engineering Architecture </a:t>
            </a:r>
          </a:p>
        </p:txBody>
      </p:sp>
      <p:sp>
        <p:nvSpPr>
          <p:cNvPr id="4" name="Slide Number Placeholder 3">
            <a:extLst>
              <a:ext uri="{FF2B5EF4-FFF2-40B4-BE49-F238E27FC236}">
                <a16:creationId xmlns:a16="http://schemas.microsoft.com/office/drawing/2014/main" id="{097561CE-5AF4-E3C1-29A5-BD542B0B04DA}"/>
              </a:ext>
            </a:extLst>
          </p:cNvPr>
          <p:cNvSpPr>
            <a:spLocks noGrp="1"/>
          </p:cNvSpPr>
          <p:nvPr>
            <p:ph type="sldNum" sz="quarter" idx="12"/>
          </p:nvPr>
        </p:nvSpPr>
        <p:spPr/>
        <p:txBody>
          <a:bodyPr/>
          <a:lstStyle/>
          <a:p>
            <a:fld id="{D8DA9DAA-006C-4F4B-980E-E3DF019B24E2}" type="slidenum">
              <a:rPr lang="en-US" smtClean="0"/>
              <a:t>47</a:t>
            </a:fld>
            <a:endParaRPr lang="en-US" dirty="0"/>
          </a:p>
        </p:txBody>
      </p:sp>
      <p:pic>
        <p:nvPicPr>
          <p:cNvPr id="8" name="Picture 7">
            <a:extLst>
              <a:ext uri="{FF2B5EF4-FFF2-40B4-BE49-F238E27FC236}">
                <a16:creationId xmlns:a16="http://schemas.microsoft.com/office/drawing/2014/main" id="{3DCCEF7C-EAAA-4816-D479-9DFA8437F339}"/>
              </a:ext>
            </a:extLst>
          </p:cNvPr>
          <p:cNvPicPr>
            <a:picLocks noChangeAspect="1"/>
          </p:cNvPicPr>
          <p:nvPr/>
        </p:nvPicPr>
        <p:blipFill>
          <a:blip r:embed="rId2"/>
          <a:stretch>
            <a:fillRect/>
          </a:stretch>
        </p:blipFill>
        <p:spPr>
          <a:xfrm>
            <a:off x="1080797" y="1390132"/>
            <a:ext cx="7604448" cy="4966218"/>
          </a:xfrm>
          <a:prstGeom prst="rect">
            <a:avLst/>
          </a:prstGeom>
        </p:spPr>
      </p:pic>
      <p:sp>
        <p:nvSpPr>
          <p:cNvPr id="9" name="TextBox 8">
            <a:extLst>
              <a:ext uri="{FF2B5EF4-FFF2-40B4-BE49-F238E27FC236}">
                <a16:creationId xmlns:a16="http://schemas.microsoft.com/office/drawing/2014/main" id="{B659D86C-2D95-877A-4580-AEEC5234DDB0}"/>
              </a:ext>
            </a:extLst>
          </p:cNvPr>
          <p:cNvSpPr txBox="1"/>
          <p:nvPr/>
        </p:nvSpPr>
        <p:spPr>
          <a:xfrm>
            <a:off x="9069355" y="1670179"/>
            <a:ext cx="2743200" cy="3785652"/>
          </a:xfrm>
          <a:prstGeom prst="rect">
            <a:avLst/>
          </a:prstGeom>
          <a:noFill/>
        </p:spPr>
        <p:txBody>
          <a:bodyPr wrap="square" rtlCol="0">
            <a:spAutoFit/>
          </a:bodyPr>
          <a:lstStyle/>
          <a:p>
            <a:r>
              <a:rPr lang="en-US" sz="2400" dirty="0"/>
              <a:t>Here is an example of the type of services a data engineers utilizes to build pipelines within AWS. Many of these flows will be used in this course</a:t>
            </a:r>
          </a:p>
        </p:txBody>
      </p:sp>
    </p:spTree>
    <p:extLst>
      <p:ext uri="{BB962C8B-B14F-4D97-AF65-F5344CB8AC3E}">
        <p14:creationId xmlns:p14="http://schemas.microsoft.com/office/powerpoint/2010/main" val="2706330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22B9A-C297-62DB-BFA7-FDE96A38FDA6}"/>
              </a:ext>
            </a:extLst>
          </p:cNvPr>
          <p:cNvSpPr>
            <a:spLocks noGrp="1"/>
          </p:cNvSpPr>
          <p:nvPr>
            <p:ph idx="1"/>
          </p:nvPr>
        </p:nvSpPr>
        <p:spPr>
          <a:xfrm>
            <a:off x="838200" y="1039034"/>
            <a:ext cx="4881465" cy="5682441"/>
          </a:xfrm>
        </p:spPr>
        <p:txBody>
          <a:bodyPr/>
          <a:lstStyle/>
          <a:p>
            <a:r>
              <a:rPr lang="en-US" dirty="0"/>
              <a:t>AWS documentation is key, solutions and tutorials are littered throughout the docs</a:t>
            </a:r>
          </a:p>
          <a:p>
            <a:endParaRPr lang="en-US" dirty="0"/>
          </a:p>
          <a:p>
            <a:r>
              <a:rPr lang="en-US" dirty="0"/>
              <a:t>When we learn new services – it is recommended that you dedicate some time to study the documentation</a:t>
            </a:r>
          </a:p>
        </p:txBody>
      </p:sp>
      <p:sp>
        <p:nvSpPr>
          <p:cNvPr id="4" name="Slide Number Placeholder 3">
            <a:extLst>
              <a:ext uri="{FF2B5EF4-FFF2-40B4-BE49-F238E27FC236}">
                <a16:creationId xmlns:a16="http://schemas.microsoft.com/office/drawing/2014/main" id="{AAA585B6-50A0-FBB4-E469-ECB60B397AD7}"/>
              </a:ext>
            </a:extLst>
          </p:cNvPr>
          <p:cNvSpPr>
            <a:spLocks noGrp="1"/>
          </p:cNvSpPr>
          <p:nvPr>
            <p:ph type="sldNum" sz="quarter" idx="12"/>
          </p:nvPr>
        </p:nvSpPr>
        <p:spPr/>
        <p:txBody>
          <a:bodyPr/>
          <a:lstStyle/>
          <a:p>
            <a:fld id="{D8DA9DAA-006C-4F4B-980E-E3DF019B24E2}" type="slidenum">
              <a:rPr lang="en-US" smtClean="0"/>
              <a:t>48</a:t>
            </a:fld>
            <a:endParaRPr lang="en-US" dirty="0"/>
          </a:p>
        </p:txBody>
      </p:sp>
      <p:pic>
        <p:nvPicPr>
          <p:cNvPr id="6" name="Picture 5">
            <a:extLst>
              <a:ext uri="{FF2B5EF4-FFF2-40B4-BE49-F238E27FC236}">
                <a16:creationId xmlns:a16="http://schemas.microsoft.com/office/drawing/2014/main" id="{BBA90AED-6F77-BD69-78FA-CB8158F540C2}"/>
              </a:ext>
            </a:extLst>
          </p:cNvPr>
          <p:cNvPicPr>
            <a:picLocks noChangeAspect="1"/>
          </p:cNvPicPr>
          <p:nvPr/>
        </p:nvPicPr>
        <p:blipFill>
          <a:blip r:embed="rId2"/>
          <a:stretch>
            <a:fillRect/>
          </a:stretch>
        </p:blipFill>
        <p:spPr>
          <a:xfrm>
            <a:off x="5719665" y="1582367"/>
            <a:ext cx="6100337" cy="3432010"/>
          </a:xfrm>
          <a:prstGeom prst="rect">
            <a:avLst/>
          </a:prstGeom>
        </p:spPr>
      </p:pic>
    </p:spTree>
    <p:extLst>
      <p:ext uri="{BB962C8B-B14F-4D97-AF65-F5344CB8AC3E}">
        <p14:creationId xmlns:p14="http://schemas.microsoft.com/office/powerpoint/2010/main" val="2363796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Video 4" descr="Cloudy Sky Sun Rays">
            <a:extLst>
              <a:ext uri="{FF2B5EF4-FFF2-40B4-BE49-F238E27FC236}">
                <a16:creationId xmlns:a16="http://schemas.microsoft.com/office/drawing/2014/main" id="{A3C54A26-8024-1751-203D-201C9856A7A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5176"/>
            <a:ext cx="12191980" cy="6857990"/>
          </a:xfrm>
          <a:prstGeom prst="rect">
            <a:avLst/>
          </a:prstGeom>
        </p:spPr>
      </p:pic>
      <p:sp>
        <p:nvSpPr>
          <p:cNvPr id="2" name="Title 1">
            <a:extLst>
              <a:ext uri="{FF2B5EF4-FFF2-40B4-BE49-F238E27FC236}">
                <a16:creationId xmlns:a16="http://schemas.microsoft.com/office/drawing/2014/main" id="{60A72A01-75F8-402D-B505-1BE210CD306C}"/>
              </a:ext>
            </a:extLst>
          </p:cNvPr>
          <p:cNvSpPr>
            <a:spLocks noGrp="1"/>
          </p:cNvSpPr>
          <p:nvPr>
            <p:ph type="ctrTitle"/>
          </p:nvPr>
        </p:nvSpPr>
        <p:spPr>
          <a:xfrm>
            <a:off x="477981" y="1122362"/>
            <a:ext cx="4023360" cy="2802219"/>
          </a:xfrm>
        </p:spPr>
        <p:txBody>
          <a:bodyPr anchor="b">
            <a:normAutofit/>
          </a:bodyPr>
          <a:lstStyle/>
          <a:p>
            <a:pPr algn="l"/>
            <a:r>
              <a:rPr lang="en-US" sz="4600" dirty="0">
                <a:solidFill>
                  <a:schemeClr val="tx2"/>
                </a:solidFill>
              </a:rPr>
              <a:t>Making the Cloud Business Case</a:t>
            </a:r>
          </a:p>
        </p:txBody>
      </p:sp>
      <p:sp>
        <p:nvSpPr>
          <p:cNvPr id="3" name="Subtitle 2">
            <a:extLst>
              <a:ext uri="{FF2B5EF4-FFF2-40B4-BE49-F238E27FC236}">
                <a16:creationId xmlns:a16="http://schemas.microsoft.com/office/drawing/2014/main" id="{5DCB2B84-93F8-4A0C-6B0E-E895463FBB6E}"/>
              </a:ext>
            </a:extLst>
          </p:cNvPr>
          <p:cNvSpPr>
            <a:spLocks noGrp="1"/>
          </p:cNvSpPr>
          <p:nvPr>
            <p:ph type="subTitle" idx="1"/>
          </p:nvPr>
        </p:nvSpPr>
        <p:spPr>
          <a:xfrm>
            <a:off x="477980" y="4065146"/>
            <a:ext cx="4023359" cy="1208141"/>
          </a:xfrm>
        </p:spPr>
        <p:txBody>
          <a:bodyPr>
            <a:normAutofit/>
          </a:bodyPr>
          <a:lstStyle/>
          <a:p>
            <a:pPr algn="l"/>
            <a:r>
              <a:rPr lang="en-US" sz="2800" dirty="0">
                <a:solidFill>
                  <a:schemeClr val="tx2"/>
                </a:solidFill>
              </a:rPr>
              <a:t>How to explain this to executives</a:t>
            </a:r>
          </a:p>
        </p:txBody>
      </p:sp>
    </p:spTree>
    <p:extLst>
      <p:ext uri="{BB962C8B-B14F-4D97-AF65-F5344CB8AC3E}">
        <p14:creationId xmlns:p14="http://schemas.microsoft.com/office/powerpoint/2010/main" val="32458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F26B-0771-3DD3-4DD8-B7A03040D819}"/>
              </a:ext>
            </a:extLst>
          </p:cNvPr>
          <p:cNvSpPr>
            <a:spLocks noGrp="1"/>
          </p:cNvSpPr>
          <p:nvPr>
            <p:ph type="title"/>
          </p:nvPr>
        </p:nvSpPr>
        <p:spPr/>
        <p:txBody>
          <a:bodyPr/>
          <a:lstStyle/>
          <a:p>
            <a:r>
              <a:rPr lang="en-US" dirty="0"/>
              <a:t>History of the Cloud</a:t>
            </a:r>
          </a:p>
        </p:txBody>
      </p:sp>
      <p:sp>
        <p:nvSpPr>
          <p:cNvPr id="4" name="Text Placeholder 3">
            <a:extLst>
              <a:ext uri="{FF2B5EF4-FFF2-40B4-BE49-F238E27FC236}">
                <a16:creationId xmlns:a16="http://schemas.microsoft.com/office/drawing/2014/main" id="{DA51F4BE-AE4D-87A1-B14A-9AA0BF898638}"/>
              </a:ext>
            </a:extLst>
          </p:cNvPr>
          <p:cNvSpPr>
            <a:spLocks noGrp="1"/>
          </p:cNvSpPr>
          <p:nvPr>
            <p:ph type="body" idx="1"/>
          </p:nvPr>
        </p:nvSpPr>
        <p:spPr/>
        <p:txBody>
          <a:bodyPr/>
          <a:lstStyle/>
          <a:p>
            <a:r>
              <a:rPr lang="en-US" dirty="0"/>
              <a:t>Technological advances and increased efficiencies</a:t>
            </a:r>
          </a:p>
        </p:txBody>
      </p:sp>
    </p:spTree>
    <p:extLst>
      <p:ext uri="{BB962C8B-B14F-4D97-AF65-F5344CB8AC3E}">
        <p14:creationId xmlns:p14="http://schemas.microsoft.com/office/powerpoint/2010/main" val="3315586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11A6-0A46-D8A5-5473-DB3E02FD6BCE}"/>
              </a:ext>
            </a:extLst>
          </p:cNvPr>
          <p:cNvSpPr>
            <a:spLocks noGrp="1"/>
          </p:cNvSpPr>
          <p:nvPr>
            <p:ph type="title"/>
          </p:nvPr>
        </p:nvSpPr>
        <p:spPr>
          <a:xfrm>
            <a:off x="3506755" y="365125"/>
            <a:ext cx="7161245" cy="1325563"/>
          </a:xfrm>
        </p:spPr>
        <p:txBody>
          <a:bodyPr>
            <a:normAutofit/>
          </a:bodyPr>
          <a:lstStyle/>
          <a:p>
            <a:r>
              <a:rPr lang="en-US" sz="3600" b="0" i="0">
                <a:effectLst/>
                <a:latin typeface="Söhne"/>
              </a:rPr>
              <a:t>Example Use Cases</a:t>
            </a:r>
            <a:endParaRPr lang="en-US" sz="3600"/>
          </a:p>
        </p:txBody>
      </p:sp>
      <p:sp>
        <p:nvSpPr>
          <p:cNvPr id="4" name="Slide Number Placeholder 3">
            <a:extLst>
              <a:ext uri="{FF2B5EF4-FFF2-40B4-BE49-F238E27FC236}">
                <a16:creationId xmlns:a16="http://schemas.microsoft.com/office/drawing/2014/main" id="{9D871A3C-9FC5-F7F9-1E46-7716A977FB0C}"/>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50</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A4EA8760-5BCE-2028-73B8-BB574D47732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387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3F2D-0BD1-86B7-12E5-41A5EF546A27}"/>
              </a:ext>
            </a:extLst>
          </p:cNvPr>
          <p:cNvSpPr>
            <a:spLocks noGrp="1"/>
          </p:cNvSpPr>
          <p:nvPr>
            <p:ph type="title"/>
          </p:nvPr>
        </p:nvSpPr>
        <p:spPr/>
        <p:txBody>
          <a:bodyPr>
            <a:normAutofit/>
          </a:bodyPr>
          <a:lstStyle/>
          <a:p>
            <a:r>
              <a:rPr lang="en-US" dirty="0"/>
              <a:t>Cloud or On Prem?</a:t>
            </a:r>
            <a:br>
              <a:rPr lang="en-US" dirty="0"/>
            </a:br>
            <a:r>
              <a:rPr lang="en-US" dirty="0"/>
              <a:t>What should businesses consider?</a:t>
            </a:r>
          </a:p>
        </p:txBody>
      </p:sp>
      <p:sp>
        <p:nvSpPr>
          <p:cNvPr id="3" name="Content Placeholder 2">
            <a:extLst>
              <a:ext uri="{FF2B5EF4-FFF2-40B4-BE49-F238E27FC236}">
                <a16:creationId xmlns:a16="http://schemas.microsoft.com/office/drawing/2014/main" id="{F1B24CF9-A61B-B7A3-8741-6AF56D16FA1A}"/>
              </a:ext>
            </a:extLst>
          </p:cNvPr>
          <p:cNvSpPr>
            <a:spLocks noGrp="1"/>
          </p:cNvSpPr>
          <p:nvPr>
            <p:ph idx="1"/>
          </p:nvPr>
        </p:nvSpPr>
        <p:spPr>
          <a:xfrm>
            <a:off x="838200" y="1825625"/>
            <a:ext cx="4481945" cy="3518271"/>
          </a:xfrm>
        </p:spPr>
        <p:txBody>
          <a:bodyPr>
            <a:normAutofit/>
          </a:bodyPr>
          <a:lstStyle/>
          <a:p>
            <a:r>
              <a:rPr lang="en-US" dirty="0"/>
              <a:t>Costs</a:t>
            </a:r>
          </a:p>
          <a:p>
            <a:pPr lvl="1"/>
            <a:r>
              <a:rPr lang="en-US" dirty="0"/>
              <a:t>Capex vs </a:t>
            </a:r>
            <a:r>
              <a:rPr lang="en-US" dirty="0" err="1"/>
              <a:t>Opex</a:t>
            </a:r>
            <a:endParaRPr lang="en-US" dirty="0"/>
          </a:p>
          <a:p>
            <a:r>
              <a:rPr lang="en-US" dirty="0"/>
              <a:t>Scalability</a:t>
            </a:r>
          </a:p>
          <a:p>
            <a:r>
              <a:rPr lang="en-US" dirty="0"/>
              <a:t>Security and Compliance</a:t>
            </a:r>
          </a:p>
          <a:p>
            <a:r>
              <a:rPr lang="en-US" dirty="0"/>
              <a:t>Control over systems</a:t>
            </a:r>
          </a:p>
          <a:p>
            <a:r>
              <a:rPr lang="en-US" dirty="0"/>
              <a:t>Employee skills</a:t>
            </a:r>
          </a:p>
        </p:txBody>
      </p:sp>
      <p:sp>
        <p:nvSpPr>
          <p:cNvPr id="4" name="Slide Number Placeholder 3">
            <a:extLst>
              <a:ext uri="{FF2B5EF4-FFF2-40B4-BE49-F238E27FC236}">
                <a16:creationId xmlns:a16="http://schemas.microsoft.com/office/drawing/2014/main" id="{B37D463F-CC7F-2096-A75C-6CE548896833}"/>
              </a:ext>
            </a:extLst>
          </p:cNvPr>
          <p:cNvSpPr>
            <a:spLocks noGrp="1"/>
          </p:cNvSpPr>
          <p:nvPr>
            <p:ph type="sldNum" sz="quarter" idx="12"/>
          </p:nvPr>
        </p:nvSpPr>
        <p:spPr/>
        <p:txBody>
          <a:bodyPr/>
          <a:lstStyle/>
          <a:p>
            <a:fld id="{D8DA9DAA-006C-4F4B-980E-E3DF019B24E2}" type="slidenum">
              <a:rPr lang="en-US" smtClean="0"/>
              <a:t>51</a:t>
            </a:fld>
            <a:endParaRPr lang="en-US" dirty="0"/>
          </a:p>
        </p:txBody>
      </p:sp>
      <p:sp>
        <p:nvSpPr>
          <p:cNvPr id="6" name="Content Placeholder 2">
            <a:extLst>
              <a:ext uri="{FF2B5EF4-FFF2-40B4-BE49-F238E27FC236}">
                <a16:creationId xmlns:a16="http://schemas.microsoft.com/office/drawing/2014/main" id="{BD35996B-46F9-FEF5-4636-167DB5D94BF9}"/>
              </a:ext>
            </a:extLst>
          </p:cNvPr>
          <p:cNvSpPr txBox="1">
            <a:spLocks/>
          </p:cNvSpPr>
          <p:nvPr/>
        </p:nvSpPr>
        <p:spPr>
          <a:xfrm>
            <a:off x="5716979" y="1825625"/>
            <a:ext cx="4481945" cy="3518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Reliability and availability</a:t>
            </a:r>
          </a:p>
          <a:p>
            <a:r>
              <a:rPr lang="en-US" dirty="0"/>
              <a:t>Deployment speed</a:t>
            </a:r>
          </a:p>
          <a:p>
            <a:r>
              <a:rPr lang="en-US" dirty="0"/>
              <a:t>Maintenance</a:t>
            </a:r>
          </a:p>
          <a:p>
            <a:r>
              <a:rPr lang="en-US" dirty="0"/>
              <a:t>Innovation</a:t>
            </a:r>
          </a:p>
          <a:p>
            <a:r>
              <a:rPr lang="en-US" dirty="0"/>
              <a:t>Data Sovereignty</a:t>
            </a:r>
          </a:p>
          <a:p>
            <a:r>
              <a:rPr lang="en-US" dirty="0"/>
              <a:t>Integrations</a:t>
            </a:r>
          </a:p>
        </p:txBody>
      </p:sp>
      <p:sp>
        <p:nvSpPr>
          <p:cNvPr id="7" name="TextBox 6">
            <a:extLst>
              <a:ext uri="{FF2B5EF4-FFF2-40B4-BE49-F238E27FC236}">
                <a16:creationId xmlns:a16="http://schemas.microsoft.com/office/drawing/2014/main" id="{92249E25-057A-85BE-3AF2-BA3C58BC90FD}"/>
              </a:ext>
            </a:extLst>
          </p:cNvPr>
          <p:cNvSpPr txBox="1"/>
          <p:nvPr/>
        </p:nvSpPr>
        <p:spPr>
          <a:xfrm>
            <a:off x="838200" y="5474525"/>
            <a:ext cx="8550234" cy="830997"/>
          </a:xfrm>
          <a:prstGeom prst="rect">
            <a:avLst/>
          </a:prstGeom>
          <a:noFill/>
        </p:spPr>
        <p:txBody>
          <a:bodyPr wrap="square" rtlCol="0">
            <a:spAutoFit/>
          </a:bodyPr>
          <a:lstStyle/>
          <a:p>
            <a:r>
              <a:rPr lang="en-US" sz="4800" dirty="0"/>
              <a:t>What about Hybrid?</a:t>
            </a:r>
          </a:p>
        </p:txBody>
      </p:sp>
    </p:spTree>
    <p:extLst>
      <p:ext uri="{BB962C8B-B14F-4D97-AF65-F5344CB8AC3E}">
        <p14:creationId xmlns:p14="http://schemas.microsoft.com/office/powerpoint/2010/main" val="319274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98C4-8EE8-5457-9B40-7933CEE859D0}"/>
              </a:ext>
            </a:extLst>
          </p:cNvPr>
          <p:cNvSpPr>
            <a:spLocks noGrp="1"/>
          </p:cNvSpPr>
          <p:nvPr>
            <p:ph type="title"/>
          </p:nvPr>
        </p:nvSpPr>
        <p:spPr>
          <a:xfrm>
            <a:off x="3506755" y="365125"/>
            <a:ext cx="7161245" cy="1325563"/>
          </a:xfrm>
        </p:spPr>
        <p:txBody>
          <a:bodyPr>
            <a:normAutofit/>
          </a:bodyPr>
          <a:lstStyle/>
          <a:p>
            <a:r>
              <a:rPr lang="en-US" sz="3600"/>
              <a:t>Controlling Costs</a:t>
            </a:r>
          </a:p>
        </p:txBody>
      </p:sp>
      <p:sp>
        <p:nvSpPr>
          <p:cNvPr id="4" name="Slide Number Placeholder 3">
            <a:extLst>
              <a:ext uri="{FF2B5EF4-FFF2-40B4-BE49-F238E27FC236}">
                <a16:creationId xmlns:a16="http://schemas.microsoft.com/office/drawing/2014/main" id="{958DD4D2-5D12-10F5-B9E7-2103949623F7}"/>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52</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BB671D3C-60BF-7FDE-BF69-2D271A0EF14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939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6799-FC1F-80FD-A56E-905E6CA74931}"/>
              </a:ext>
            </a:extLst>
          </p:cNvPr>
          <p:cNvSpPr>
            <a:spLocks noGrp="1"/>
          </p:cNvSpPr>
          <p:nvPr>
            <p:ph type="title"/>
          </p:nvPr>
        </p:nvSpPr>
        <p:spPr>
          <a:xfrm>
            <a:off x="838200" y="365125"/>
            <a:ext cx="9842237" cy="1325563"/>
          </a:xfrm>
        </p:spPr>
        <p:txBody>
          <a:bodyPr>
            <a:normAutofit/>
          </a:bodyPr>
          <a:lstStyle/>
          <a:p>
            <a:r>
              <a:rPr lang="en-US" dirty="0"/>
              <a:t>Cost Categories</a:t>
            </a:r>
          </a:p>
        </p:txBody>
      </p:sp>
      <p:sp>
        <p:nvSpPr>
          <p:cNvPr id="4" name="Slide Number Placeholder 3">
            <a:extLst>
              <a:ext uri="{FF2B5EF4-FFF2-40B4-BE49-F238E27FC236}">
                <a16:creationId xmlns:a16="http://schemas.microsoft.com/office/drawing/2014/main" id="{783A0EA9-8431-D58D-D978-1B784C6497F5}"/>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53</a:t>
            </a:fld>
            <a:endParaRPr lang="en-US">
              <a:solidFill>
                <a:schemeClr val="accent2"/>
              </a:solidFill>
            </a:endParaRPr>
          </a:p>
        </p:txBody>
      </p:sp>
      <p:graphicFrame>
        <p:nvGraphicFramePr>
          <p:cNvPr id="6" name="Content Placeholder 2">
            <a:extLst>
              <a:ext uri="{FF2B5EF4-FFF2-40B4-BE49-F238E27FC236}">
                <a16:creationId xmlns:a16="http://schemas.microsoft.com/office/drawing/2014/main" id="{ECC78907-BB46-3405-2A14-BC6E4909EC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968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9B687F-4CE9-49CA-D47F-333B97A22E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Challenges of Cloud Adoption</a:t>
            </a:r>
          </a:p>
        </p:txBody>
      </p:sp>
      <p:sp>
        <p:nvSpPr>
          <p:cNvPr id="3" name="Content Placeholder 2">
            <a:extLst>
              <a:ext uri="{FF2B5EF4-FFF2-40B4-BE49-F238E27FC236}">
                <a16:creationId xmlns:a16="http://schemas.microsoft.com/office/drawing/2014/main" id="{F0996E64-8F97-6C2A-BD62-692B17AED31B}"/>
              </a:ext>
            </a:extLst>
          </p:cNvPr>
          <p:cNvSpPr>
            <a:spLocks noGrp="1"/>
          </p:cNvSpPr>
          <p:nvPr>
            <p:ph idx="1"/>
          </p:nvPr>
        </p:nvSpPr>
        <p:spPr>
          <a:xfrm>
            <a:off x="4810259" y="87923"/>
            <a:ext cx="7276233" cy="6682153"/>
          </a:xfrm>
        </p:spPr>
        <p:txBody>
          <a:bodyPr anchor="ctr">
            <a:normAutofit/>
          </a:bodyPr>
          <a:lstStyle/>
          <a:p>
            <a:r>
              <a:rPr lang="en-US" sz="1800" dirty="0"/>
              <a:t>Cost Management &amp; Optimization</a:t>
            </a:r>
          </a:p>
          <a:p>
            <a:pPr lvl="1"/>
            <a:r>
              <a:rPr lang="en-US" sz="1800" dirty="0"/>
              <a:t>Cloud costs can spiral out of control without proper monitoring.</a:t>
            </a:r>
          </a:p>
          <a:p>
            <a:pPr lvl="1"/>
            <a:r>
              <a:rPr lang="en-US" sz="1800" dirty="0"/>
              <a:t>Requires cost governance, budgeting, and right-sizing resources.</a:t>
            </a:r>
          </a:p>
          <a:p>
            <a:r>
              <a:rPr lang="en-US" sz="1800" dirty="0"/>
              <a:t>Security &amp; Compliance</a:t>
            </a:r>
          </a:p>
          <a:p>
            <a:pPr lvl="1"/>
            <a:r>
              <a:rPr lang="en-US" sz="1800" dirty="0"/>
              <a:t>Data breaches, access control, and regulatory compliance (GDPR, HIPAA, SOC 2).</a:t>
            </a:r>
          </a:p>
          <a:p>
            <a:pPr lvl="1"/>
            <a:r>
              <a:rPr lang="en-US" sz="1800" dirty="0"/>
              <a:t>Shared responsibility model means businesses must secure their own data.</a:t>
            </a:r>
          </a:p>
          <a:p>
            <a:r>
              <a:rPr lang="en-US" sz="1800" dirty="0"/>
              <a:t>Performance &amp; Latency Concerns</a:t>
            </a:r>
          </a:p>
          <a:p>
            <a:pPr lvl="1"/>
            <a:r>
              <a:rPr lang="en-US" sz="1800" dirty="0"/>
              <a:t>Latency issues arise if cloud data centers are far from users.</a:t>
            </a:r>
          </a:p>
          <a:p>
            <a:pPr lvl="1"/>
            <a:r>
              <a:rPr lang="en-US" sz="1800" dirty="0"/>
              <a:t>Network bandwidth limitations impact real-time applications</a:t>
            </a:r>
          </a:p>
          <a:p>
            <a:r>
              <a:rPr lang="en-US" sz="1800" dirty="0"/>
              <a:t>Vendor Lock-in</a:t>
            </a:r>
          </a:p>
          <a:p>
            <a:pPr lvl="1"/>
            <a:r>
              <a:rPr lang="en-US" sz="1800" dirty="0"/>
              <a:t>Difficult to migrate workloads between cloud providers.</a:t>
            </a:r>
          </a:p>
          <a:p>
            <a:pPr lvl="1"/>
            <a:r>
              <a:rPr lang="en-US" sz="1800" dirty="0"/>
              <a:t>Proprietary services make multi-cloud or hybrid strategies complex.</a:t>
            </a:r>
          </a:p>
          <a:p>
            <a:r>
              <a:rPr lang="en-US" sz="1800" dirty="0"/>
              <a:t>Skill Gaps &amp; Organizational Readiness</a:t>
            </a:r>
          </a:p>
          <a:p>
            <a:pPr lvl="1"/>
            <a:r>
              <a:rPr lang="en-US" sz="1800" dirty="0"/>
              <a:t>Requires training and hiring cloud-skilled engineers.</a:t>
            </a:r>
          </a:p>
          <a:p>
            <a:pPr lvl="1"/>
            <a:r>
              <a:rPr lang="en-US" sz="1800" dirty="0"/>
              <a:t>Many companies struggle with cloud-native mindset adoption.</a:t>
            </a:r>
          </a:p>
        </p:txBody>
      </p:sp>
    </p:spTree>
    <p:extLst>
      <p:ext uri="{BB962C8B-B14F-4D97-AF65-F5344CB8AC3E}">
        <p14:creationId xmlns:p14="http://schemas.microsoft.com/office/powerpoint/2010/main" val="1583201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6A08-16E1-6C0F-BF54-EBDF9F35AD3C}"/>
              </a:ext>
            </a:extLst>
          </p:cNvPr>
          <p:cNvSpPr>
            <a:spLocks noGrp="1"/>
          </p:cNvSpPr>
          <p:nvPr>
            <p:ph type="title"/>
          </p:nvPr>
        </p:nvSpPr>
        <p:spPr/>
        <p:txBody>
          <a:bodyPr/>
          <a:lstStyle/>
          <a:p>
            <a:r>
              <a:rPr lang="en-US" dirty="0"/>
              <a:t>Takeaways</a:t>
            </a:r>
          </a:p>
        </p:txBody>
      </p:sp>
      <p:graphicFrame>
        <p:nvGraphicFramePr>
          <p:cNvPr id="5" name="Content Placeholder 2">
            <a:extLst>
              <a:ext uri="{FF2B5EF4-FFF2-40B4-BE49-F238E27FC236}">
                <a16:creationId xmlns:a16="http://schemas.microsoft.com/office/drawing/2014/main" id="{0437680F-4210-7C6D-7C2A-D9EC09C36AA8}"/>
              </a:ext>
            </a:extLst>
          </p:cNvPr>
          <p:cNvGraphicFramePr>
            <a:graphicFrameLocks noGrp="1"/>
          </p:cNvGraphicFramePr>
          <p:nvPr>
            <p:ph idx="1"/>
            <p:extLst>
              <p:ext uri="{D42A27DB-BD31-4B8C-83A1-F6EECF244321}">
                <p14:modId xmlns:p14="http://schemas.microsoft.com/office/powerpoint/2010/main" val="33618789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27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119"/>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5D095D3E-C464-41D5-87FA-07742698A7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5" name="Color">
              <a:extLst>
                <a:ext uri="{FF2B5EF4-FFF2-40B4-BE49-F238E27FC236}">
                  <a16:creationId xmlns:a16="http://schemas.microsoft.com/office/drawing/2014/main" id="{7722DCE9-76F1-42AC-AC0A-487CFB087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B29A5FA1-D0E7-448B-AB7D-032F01D5B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Color">
            <a:extLst>
              <a:ext uri="{FF2B5EF4-FFF2-40B4-BE49-F238E27FC236}">
                <a16:creationId xmlns:a16="http://schemas.microsoft.com/office/drawing/2014/main" id="{C58F402F-FDB5-409B-8818-B6FCE06E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13B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Animated Wall Clock">
            <a:extLst>
              <a:ext uri="{FF2B5EF4-FFF2-40B4-BE49-F238E27FC236}">
                <a16:creationId xmlns:a16="http://schemas.microsoft.com/office/drawing/2014/main" id="{66B19296-8377-0C0D-77AE-147A5935648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4747307" y="1541361"/>
            <a:ext cx="6711526" cy="3764511"/>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1E79FDB-FFF1-8D6A-5F08-A9601A895465}"/>
              </a:ext>
            </a:extLst>
          </p:cNvPr>
          <p:cNvSpPr>
            <a:spLocks noGrp="1"/>
          </p:cNvSpPr>
          <p:nvPr>
            <p:ph type="ctrTitle"/>
          </p:nvPr>
        </p:nvSpPr>
        <p:spPr>
          <a:xfrm>
            <a:off x="1012644" y="842332"/>
            <a:ext cx="3585114" cy="2782056"/>
          </a:xfrm>
        </p:spPr>
        <p:txBody>
          <a:bodyPr anchor="b">
            <a:normAutofit/>
          </a:bodyPr>
          <a:lstStyle/>
          <a:p>
            <a:pPr algn="l"/>
            <a:r>
              <a:rPr lang="en-US" sz="4800">
                <a:solidFill>
                  <a:schemeClr val="tx2"/>
                </a:solidFill>
              </a:rPr>
              <a:t>Next </a:t>
            </a:r>
            <a:br>
              <a:rPr lang="en-US" sz="4800">
                <a:solidFill>
                  <a:schemeClr val="tx2"/>
                </a:solidFill>
              </a:rPr>
            </a:br>
            <a:r>
              <a:rPr lang="en-US" sz="4800">
                <a:solidFill>
                  <a:schemeClr val="tx2"/>
                </a:solidFill>
              </a:rPr>
              <a:t>Week</a:t>
            </a:r>
          </a:p>
        </p:txBody>
      </p:sp>
      <p:sp>
        <p:nvSpPr>
          <p:cNvPr id="3" name="Subtitle 2">
            <a:extLst>
              <a:ext uri="{FF2B5EF4-FFF2-40B4-BE49-F238E27FC236}">
                <a16:creationId xmlns:a16="http://schemas.microsoft.com/office/drawing/2014/main" id="{EB021F6D-0A6B-4911-C948-385D763EAA46}"/>
              </a:ext>
            </a:extLst>
          </p:cNvPr>
          <p:cNvSpPr>
            <a:spLocks noGrp="1"/>
          </p:cNvSpPr>
          <p:nvPr>
            <p:ph type="subTitle" idx="1"/>
          </p:nvPr>
        </p:nvSpPr>
        <p:spPr>
          <a:xfrm>
            <a:off x="1012643" y="3604221"/>
            <a:ext cx="3585113" cy="2411448"/>
          </a:xfrm>
        </p:spPr>
        <p:txBody>
          <a:bodyPr anchor="t">
            <a:normAutofit/>
          </a:bodyPr>
          <a:lstStyle/>
          <a:p>
            <a:pPr algn="l"/>
            <a:r>
              <a:rPr lang="en-US">
                <a:solidFill>
                  <a:schemeClr val="tx2"/>
                </a:solidFill>
              </a:rPr>
              <a:t>Cloud Services and </a:t>
            </a:r>
          </a:p>
          <a:p>
            <a:pPr algn="l"/>
            <a:r>
              <a:rPr lang="en-US">
                <a:solidFill>
                  <a:schemeClr val="tx2"/>
                </a:solidFill>
              </a:rPr>
              <a:t>Data Engineering</a:t>
            </a:r>
          </a:p>
        </p:txBody>
      </p:sp>
    </p:spTree>
    <p:extLst>
      <p:ext uri="{BB962C8B-B14F-4D97-AF65-F5344CB8AC3E}">
        <p14:creationId xmlns:p14="http://schemas.microsoft.com/office/powerpoint/2010/main" val="2423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E7E65-6220-67DC-0463-945927335CFA}"/>
              </a:ext>
            </a:extLst>
          </p:cNvPr>
          <p:cNvSpPr>
            <a:spLocks noGrp="1"/>
          </p:cNvSpPr>
          <p:nvPr>
            <p:ph type="title"/>
          </p:nvPr>
        </p:nvSpPr>
        <p:spPr>
          <a:xfrm>
            <a:off x="640080" y="325369"/>
            <a:ext cx="4368602" cy="1956841"/>
          </a:xfrm>
        </p:spPr>
        <p:txBody>
          <a:bodyPr anchor="b">
            <a:normAutofit/>
          </a:bodyPr>
          <a:lstStyle/>
          <a:p>
            <a:r>
              <a:rPr lang="en-US" sz="5400"/>
              <a:t>Mainframes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03BE8-4284-B4A5-0020-5DCEBA96BF68}"/>
              </a:ext>
            </a:extLst>
          </p:cNvPr>
          <p:cNvSpPr>
            <a:spLocks noGrp="1"/>
          </p:cNvSpPr>
          <p:nvPr>
            <p:ph idx="1"/>
          </p:nvPr>
        </p:nvSpPr>
        <p:spPr>
          <a:xfrm>
            <a:off x="640080" y="2872899"/>
            <a:ext cx="4243589" cy="3320668"/>
          </a:xfrm>
        </p:spPr>
        <p:txBody>
          <a:bodyPr>
            <a:normAutofit lnSpcReduction="10000"/>
          </a:bodyPr>
          <a:lstStyle/>
          <a:p>
            <a:r>
              <a:rPr lang="en-US" sz="2000" dirty="0"/>
              <a:t>Time sharing</a:t>
            </a:r>
          </a:p>
          <a:p>
            <a:r>
              <a:rPr lang="en-US" sz="2000" dirty="0"/>
              <a:t>Access via terminals</a:t>
            </a:r>
          </a:p>
          <a:p>
            <a:endParaRPr lang="en-US" sz="2000" dirty="0"/>
          </a:p>
          <a:p>
            <a:pPr marL="457200" lvl="1" indent="0">
              <a:buNone/>
            </a:pPr>
            <a:r>
              <a:rPr lang="en-US" sz="2000" i="1" dirty="0"/>
              <a:t>Image: IBM 3033 Mainframe Computer, By </a:t>
            </a:r>
            <a:r>
              <a:rPr lang="en-US" sz="2000" i="1" dirty="0" err="1"/>
              <a:t>Norsk</a:t>
            </a:r>
            <a:r>
              <a:rPr lang="en-US" sz="2000" i="1" dirty="0"/>
              <a:t> </a:t>
            </a:r>
            <a:r>
              <a:rPr lang="en-US" sz="2000" i="1" dirty="0" err="1"/>
              <a:t>Teknisk</a:t>
            </a:r>
            <a:r>
              <a:rPr lang="en-US" sz="2000" i="1" dirty="0"/>
              <a:t> Museum - https://digitaltmuseum.org/011015240038/22-0-ibm-modell-3000-30xx, CC BY-SA 3.0, https://commons.wikimedia.org/w/index.php?curid=110829222</a:t>
            </a:r>
          </a:p>
          <a:p>
            <a:pPr lvl="1"/>
            <a:endParaRPr lang="en-US" sz="2000" dirty="0"/>
          </a:p>
        </p:txBody>
      </p:sp>
      <p:pic>
        <p:nvPicPr>
          <p:cNvPr id="4" name="Content Placeholder 5" descr="A room with computers and cabinets&#10;&#10;Description automatically generated">
            <a:extLst>
              <a:ext uri="{FF2B5EF4-FFF2-40B4-BE49-F238E27FC236}">
                <a16:creationId xmlns:a16="http://schemas.microsoft.com/office/drawing/2014/main" id="{45F4E597-0CA1-BFA0-AF2D-911797FB9080}"/>
              </a:ext>
            </a:extLst>
          </p:cNvPr>
          <p:cNvPicPr>
            <a:picLocks noChangeAspect="1"/>
          </p:cNvPicPr>
          <p:nvPr/>
        </p:nvPicPr>
        <p:blipFill>
          <a:blip r:embed="rId2">
            <a:extLst>
              <a:ext uri="{28A0092B-C50C-407E-A947-70E740481C1C}">
                <a14:useLocalDpi xmlns:a14="http://schemas.microsoft.com/office/drawing/2010/main" val="0"/>
              </a:ext>
            </a:extLst>
          </a:blip>
          <a:srcRect l="17179" r="8094"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965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BDC7-FDB8-BE26-8A8C-67B2D278812B}"/>
              </a:ext>
            </a:extLst>
          </p:cNvPr>
          <p:cNvSpPr>
            <a:spLocks noGrp="1"/>
          </p:cNvSpPr>
          <p:nvPr>
            <p:ph type="title"/>
          </p:nvPr>
        </p:nvSpPr>
        <p:spPr>
          <a:xfrm>
            <a:off x="6823878" y="741391"/>
            <a:ext cx="4491821" cy="1616203"/>
          </a:xfrm>
        </p:spPr>
        <p:txBody>
          <a:bodyPr anchor="b">
            <a:normAutofit/>
          </a:bodyPr>
          <a:lstStyle/>
          <a:p>
            <a:r>
              <a:rPr lang="en-US" sz="3200"/>
              <a:t>Virtualization</a:t>
            </a:r>
          </a:p>
        </p:txBody>
      </p:sp>
      <p:pic>
        <p:nvPicPr>
          <p:cNvPr id="5" name="Picture 4" descr="Blue blocks and networks technology background">
            <a:extLst>
              <a:ext uri="{FF2B5EF4-FFF2-40B4-BE49-F238E27FC236}">
                <a16:creationId xmlns:a16="http://schemas.microsoft.com/office/drawing/2014/main" id="{9A7BE496-ADE8-DE69-D64F-3E846AA6D7A1}"/>
              </a:ext>
            </a:extLst>
          </p:cNvPr>
          <p:cNvPicPr>
            <a:picLocks noChangeAspect="1"/>
          </p:cNvPicPr>
          <p:nvPr/>
        </p:nvPicPr>
        <p:blipFill>
          <a:blip r:embed="rId2"/>
          <a:srcRect l="9545" r="40456" b="-446"/>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55B6A97-B58E-6CC0-7389-0BE86354F358}"/>
              </a:ext>
            </a:extLst>
          </p:cNvPr>
          <p:cNvSpPr>
            <a:spLocks noGrp="1"/>
          </p:cNvSpPr>
          <p:nvPr>
            <p:ph idx="1"/>
          </p:nvPr>
        </p:nvSpPr>
        <p:spPr>
          <a:xfrm>
            <a:off x="6823878" y="2533476"/>
            <a:ext cx="4491820" cy="3447832"/>
          </a:xfrm>
        </p:spPr>
        <p:txBody>
          <a:bodyPr anchor="t">
            <a:normAutofit/>
          </a:bodyPr>
          <a:lstStyle/>
          <a:p>
            <a:pPr lvl="0"/>
            <a:r>
              <a:rPr lang="en-US" sz="1600"/>
              <a:t>Virtualization allows multiple virtual machines (VMs) to run on a single physical server by abstracting computing resources.</a:t>
            </a:r>
          </a:p>
          <a:p>
            <a:pPr lvl="0"/>
            <a:r>
              <a:rPr lang="en-US" sz="1600"/>
              <a:t>Benefits include:</a:t>
            </a:r>
          </a:p>
          <a:p>
            <a:pPr lvl="1"/>
            <a:r>
              <a:rPr lang="en-US" sz="1600"/>
              <a:t>Resource Optimization: Utilizes CPU, memory, and storage more efficiently.</a:t>
            </a:r>
          </a:p>
          <a:p>
            <a:pPr lvl="1"/>
            <a:r>
              <a:rPr lang="en-US" sz="1600"/>
              <a:t>Cost Savings: Reduces the need for additional physical hardware.</a:t>
            </a:r>
          </a:p>
          <a:p>
            <a:pPr lvl="1"/>
            <a:r>
              <a:rPr lang="en-US" sz="1600"/>
              <a:t>Scalability: Can quickly allocate resources to new VMs.</a:t>
            </a:r>
          </a:p>
          <a:p>
            <a:pPr lvl="1"/>
            <a:r>
              <a:rPr lang="en-US" sz="1600"/>
              <a:t>Isolation: One VM failure does not affect others on the same physical machine.</a:t>
            </a:r>
          </a:p>
        </p:txBody>
      </p:sp>
    </p:spTree>
    <p:extLst>
      <p:ext uri="{BB962C8B-B14F-4D97-AF65-F5344CB8AC3E}">
        <p14:creationId xmlns:p14="http://schemas.microsoft.com/office/powerpoint/2010/main" val="2545645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BDBA-CEC7-DC40-5238-4F6A35C4A514}"/>
              </a:ext>
            </a:extLst>
          </p:cNvPr>
          <p:cNvSpPr>
            <a:spLocks noGrp="1"/>
          </p:cNvSpPr>
          <p:nvPr>
            <p:ph type="title"/>
          </p:nvPr>
        </p:nvSpPr>
        <p:spPr/>
        <p:txBody>
          <a:bodyPr/>
          <a:lstStyle/>
          <a:p>
            <a:pPr lvl="0"/>
            <a:r>
              <a:rPr lang="en-US" dirty="0"/>
              <a:t>Hypervisors</a:t>
            </a:r>
          </a:p>
        </p:txBody>
      </p:sp>
      <p:sp>
        <p:nvSpPr>
          <p:cNvPr id="3" name="Content Placeholder 2">
            <a:extLst>
              <a:ext uri="{FF2B5EF4-FFF2-40B4-BE49-F238E27FC236}">
                <a16:creationId xmlns:a16="http://schemas.microsoft.com/office/drawing/2014/main" id="{7FA2AC6C-C6BA-8F74-9C9C-35E295AC6881}"/>
              </a:ext>
            </a:extLst>
          </p:cNvPr>
          <p:cNvSpPr>
            <a:spLocks noGrp="1"/>
          </p:cNvSpPr>
          <p:nvPr>
            <p:ph idx="1"/>
          </p:nvPr>
        </p:nvSpPr>
        <p:spPr>
          <a:xfrm>
            <a:off x="838199" y="1825625"/>
            <a:ext cx="10751167" cy="4810306"/>
          </a:xfrm>
        </p:spPr>
        <p:txBody>
          <a:bodyPr>
            <a:normAutofit fontScale="9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kern="1200" dirty="0">
                <a:solidFill>
                  <a:schemeClr val="tx1"/>
                </a:solidFill>
                <a:effectLst/>
                <a:latin typeface="+mn-lt"/>
                <a:ea typeface="+mn-ea"/>
                <a:cs typeface="+mn-cs"/>
              </a:rPr>
              <a:t>A hypervisor is software that creates and manages VMs, ensuring they operate independently.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kern="1200" dirty="0">
                <a:solidFill>
                  <a:schemeClr val="tx1"/>
                </a:solidFill>
                <a:effectLst/>
                <a:latin typeface="+mn-lt"/>
                <a:ea typeface="+mn-ea"/>
                <a:cs typeface="+mn-cs"/>
              </a:rPr>
              <a:t>Allocates hardware resources dynamically.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kern="1200" dirty="0">
                <a:solidFill>
                  <a:schemeClr val="tx1"/>
                </a:solidFill>
                <a:effectLst/>
                <a:latin typeface="+mn-lt"/>
                <a:ea typeface="+mn-ea"/>
                <a:cs typeface="+mn-cs"/>
              </a:rPr>
              <a:t>Type 1 (Bare Metal Hypervisor)</a:t>
            </a:r>
          </a:p>
          <a:p>
            <a:pPr lvl="1">
              <a:spcBef>
                <a:spcPts val="1000"/>
              </a:spcBef>
              <a:defRPr/>
            </a:pPr>
            <a:r>
              <a:rPr lang="en-US" kern="1200" dirty="0">
                <a:solidFill>
                  <a:schemeClr val="tx1"/>
                </a:solidFill>
                <a:effectLst/>
                <a:latin typeface="+mn-lt"/>
                <a:ea typeface="+mn-ea"/>
                <a:cs typeface="+mn-cs"/>
              </a:rPr>
              <a:t>Installed directly on hardware (no underlying OS).</a:t>
            </a:r>
          </a:p>
          <a:p>
            <a:pPr lvl="1">
              <a:spcBef>
                <a:spcPts val="1000"/>
              </a:spcBef>
              <a:defRPr/>
            </a:pPr>
            <a:r>
              <a:rPr lang="en-US" kern="1200" dirty="0">
                <a:solidFill>
                  <a:schemeClr val="tx1"/>
                </a:solidFill>
                <a:effectLst/>
                <a:latin typeface="+mn-lt"/>
                <a:ea typeface="+mn-ea"/>
                <a:cs typeface="+mn-cs"/>
              </a:rPr>
              <a:t>Pros: High performance, low latency, better security.</a:t>
            </a:r>
          </a:p>
          <a:p>
            <a:pPr lvl="1">
              <a:spcBef>
                <a:spcPts val="1000"/>
              </a:spcBef>
              <a:defRPr/>
            </a:pPr>
            <a:r>
              <a:rPr lang="en-US" kern="1200" dirty="0">
                <a:solidFill>
                  <a:schemeClr val="tx1"/>
                </a:solidFill>
                <a:effectLst/>
                <a:latin typeface="+mn-lt"/>
                <a:ea typeface="+mn-ea"/>
                <a:cs typeface="+mn-cs"/>
              </a:rPr>
              <a:t>Used in enterprise data centers &amp; cloud platforms</a:t>
            </a:r>
          </a:p>
          <a:p>
            <a:pPr>
              <a:defRPr/>
            </a:pPr>
            <a:r>
              <a:rPr lang="en-US" kern="1200" dirty="0">
                <a:solidFill>
                  <a:schemeClr val="tx1"/>
                </a:solidFill>
                <a:effectLst/>
                <a:latin typeface="+mn-lt"/>
                <a:ea typeface="+mn-ea"/>
                <a:cs typeface="+mn-cs"/>
              </a:rPr>
              <a:t>Type 2 (Hosted Hypervisor)</a:t>
            </a:r>
          </a:p>
          <a:p>
            <a:pPr lvl="1">
              <a:defRPr/>
            </a:pPr>
            <a:r>
              <a:rPr lang="en-US" kern="1200" dirty="0">
                <a:solidFill>
                  <a:schemeClr val="tx1"/>
                </a:solidFill>
                <a:effectLst/>
                <a:latin typeface="+mn-lt"/>
                <a:ea typeface="+mn-ea"/>
                <a:cs typeface="+mn-cs"/>
              </a:rPr>
              <a:t>Runs on top of an OS (Windows/Linux/Mac).</a:t>
            </a:r>
          </a:p>
          <a:p>
            <a:pPr lvl="1">
              <a:defRPr/>
            </a:pPr>
            <a:r>
              <a:rPr lang="en-US" kern="1200" dirty="0">
                <a:solidFill>
                  <a:schemeClr val="tx1"/>
                </a:solidFill>
                <a:effectLst/>
                <a:latin typeface="+mn-lt"/>
                <a:ea typeface="+mn-ea"/>
                <a:cs typeface="+mn-cs"/>
              </a:rPr>
              <a:t>Pros: Easier setup, good for development/testing.</a:t>
            </a:r>
          </a:p>
          <a:p>
            <a:pPr lvl="1">
              <a:defRPr/>
            </a:pPr>
            <a:r>
              <a:rPr lang="en-US" kern="1200" dirty="0">
                <a:solidFill>
                  <a:schemeClr val="tx1"/>
                </a:solidFill>
                <a:effectLst/>
                <a:latin typeface="+mn-lt"/>
                <a:ea typeface="+mn-ea"/>
                <a:cs typeface="+mn-cs"/>
              </a:rPr>
              <a:t>Cons: Slower performance, increased attack surface.</a:t>
            </a:r>
          </a:p>
          <a:p>
            <a:pPr lvl="1">
              <a:defRPr/>
            </a:pPr>
            <a:r>
              <a:rPr lang="en-US" kern="1200" dirty="0">
                <a:solidFill>
                  <a:schemeClr val="tx1"/>
                </a:solidFill>
                <a:effectLst/>
                <a:latin typeface="+mn-lt"/>
                <a:ea typeface="+mn-ea"/>
                <a:cs typeface="+mn-cs"/>
              </a:rPr>
              <a:t>Used for local development, testing environments, running different OS on a personal machine.</a:t>
            </a:r>
            <a:endParaRPr lang="en-US" dirty="0"/>
          </a:p>
        </p:txBody>
      </p:sp>
    </p:spTree>
    <p:extLst>
      <p:ext uri="{BB962C8B-B14F-4D97-AF65-F5344CB8AC3E}">
        <p14:creationId xmlns:p14="http://schemas.microsoft.com/office/powerpoint/2010/main" val="31352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EE93C-9D4F-4B1B-010B-351431D7CA7B}"/>
              </a:ext>
            </a:extLst>
          </p:cNvPr>
          <p:cNvSpPr>
            <a:spLocks noGrp="1"/>
          </p:cNvSpPr>
          <p:nvPr>
            <p:ph type="title"/>
          </p:nvPr>
        </p:nvSpPr>
        <p:spPr/>
        <p:txBody>
          <a:bodyPr/>
          <a:lstStyle/>
          <a:p>
            <a:r>
              <a:rPr lang="en-US" dirty="0"/>
              <a:t>Hypervisor Comparison</a:t>
            </a:r>
          </a:p>
        </p:txBody>
      </p:sp>
      <p:graphicFrame>
        <p:nvGraphicFramePr>
          <p:cNvPr id="9" name="Content Placeholder 8">
            <a:extLst>
              <a:ext uri="{FF2B5EF4-FFF2-40B4-BE49-F238E27FC236}">
                <a16:creationId xmlns:a16="http://schemas.microsoft.com/office/drawing/2014/main" id="{A2653B83-5CE0-92F2-5D0A-1598F9483985}"/>
              </a:ext>
            </a:extLst>
          </p:cNvPr>
          <p:cNvGraphicFramePr>
            <a:graphicFrameLocks noGrp="1"/>
          </p:cNvGraphicFramePr>
          <p:nvPr>
            <p:ph idx="1"/>
            <p:extLst>
              <p:ext uri="{D42A27DB-BD31-4B8C-83A1-F6EECF244321}">
                <p14:modId xmlns:p14="http://schemas.microsoft.com/office/powerpoint/2010/main" val="1184678739"/>
              </p:ext>
            </p:extLst>
          </p:nvPr>
        </p:nvGraphicFramePr>
        <p:xfrm>
          <a:off x="838200" y="1825625"/>
          <a:ext cx="10515597" cy="17526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122496107"/>
                    </a:ext>
                  </a:extLst>
                </a:gridCol>
                <a:gridCol w="3505199">
                  <a:extLst>
                    <a:ext uri="{9D8B030D-6E8A-4147-A177-3AD203B41FA5}">
                      <a16:colId xmlns:a16="http://schemas.microsoft.com/office/drawing/2014/main" val="853796362"/>
                    </a:ext>
                  </a:extLst>
                </a:gridCol>
                <a:gridCol w="3505199">
                  <a:extLst>
                    <a:ext uri="{9D8B030D-6E8A-4147-A177-3AD203B41FA5}">
                      <a16:colId xmlns:a16="http://schemas.microsoft.com/office/drawing/2014/main" val="2135640346"/>
                    </a:ext>
                  </a:extLst>
                </a:gridCol>
              </a:tblGrid>
              <a:tr h="370840">
                <a:tc>
                  <a:txBody>
                    <a:bodyPr/>
                    <a:lstStyle/>
                    <a:p>
                      <a:r>
                        <a:rPr lang="en-US" dirty="0"/>
                        <a:t>Feature</a:t>
                      </a:r>
                    </a:p>
                  </a:txBody>
                  <a:tcPr/>
                </a:tc>
                <a:tc>
                  <a:txBody>
                    <a:bodyPr/>
                    <a:lstStyle/>
                    <a:p>
                      <a:r>
                        <a:rPr lang="en-US" dirty="0"/>
                        <a:t>Type 1 (Bare Metal)</a:t>
                      </a:r>
                    </a:p>
                  </a:txBody>
                  <a:tcPr/>
                </a:tc>
                <a:tc>
                  <a:txBody>
                    <a:bodyPr/>
                    <a:lstStyle/>
                    <a:p>
                      <a:r>
                        <a:rPr lang="en-US" dirty="0"/>
                        <a:t>Type 2 (Hosted</a:t>
                      </a:r>
                    </a:p>
                  </a:txBody>
                  <a:tcPr/>
                </a:tc>
                <a:extLst>
                  <a:ext uri="{0D108BD9-81ED-4DB2-BD59-A6C34878D82A}">
                    <a16:rowId xmlns:a16="http://schemas.microsoft.com/office/drawing/2014/main" val="2648170845"/>
                  </a:ext>
                </a:extLst>
              </a:tr>
              <a:tr h="370840">
                <a:tc>
                  <a:txBody>
                    <a:bodyPr/>
                    <a:lstStyle/>
                    <a:p>
                      <a:r>
                        <a:rPr lang="en-US" dirty="0"/>
                        <a:t>Installation</a:t>
                      </a:r>
                    </a:p>
                  </a:txBody>
                  <a:tcPr/>
                </a:tc>
                <a:tc>
                  <a:txBody>
                    <a:bodyPr/>
                    <a:lstStyle/>
                    <a:p>
                      <a:r>
                        <a:rPr lang="en-US" dirty="0"/>
                        <a:t>Directly on Hardware (No OS)</a:t>
                      </a:r>
                    </a:p>
                  </a:txBody>
                  <a:tcPr/>
                </a:tc>
                <a:tc>
                  <a:txBody>
                    <a:bodyPr/>
                    <a:lstStyle/>
                    <a:p>
                      <a:r>
                        <a:rPr lang="en-US" dirty="0"/>
                        <a:t>On top of existing OS</a:t>
                      </a:r>
                    </a:p>
                  </a:txBody>
                  <a:tcPr/>
                </a:tc>
                <a:extLst>
                  <a:ext uri="{0D108BD9-81ED-4DB2-BD59-A6C34878D82A}">
                    <a16:rowId xmlns:a16="http://schemas.microsoft.com/office/drawing/2014/main" val="2490055973"/>
                  </a:ext>
                </a:extLst>
              </a:tr>
              <a:tr h="370840">
                <a:tc>
                  <a:txBody>
                    <a:bodyPr/>
                    <a:lstStyle/>
                    <a:p>
                      <a:r>
                        <a:rPr lang="en-US" dirty="0"/>
                        <a:t>Performance</a:t>
                      </a:r>
                    </a:p>
                  </a:txBody>
                  <a:tcPr/>
                </a:tc>
                <a:tc>
                  <a:txBody>
                    <a:bodyPr/>
                    <a:lstStyle/>
                    <a:p>
                      <a:r>
                        <a:rPr lang="en-US" dirty="0"/>
                        <a:t>High Performance, low latency</a:t>
                      </a:r>
                    </a:p>
                  </a:txBody>
                  <a:tcPr/>
                </a:tc>
                <a:tc>
                  <a:txBody>
                    <a:bodyPr/>
                    <a:lstStyle/>
                    <a:p>
                      <a:r>
                        <a:rPr lang="en-US" dirty="0"/>
                        <a:t>Lower performance due to OS overhead</a:t>
                      </a:r>
                    </a:p>
                  </a:txBody>
                  <a:tcPr/>
                </a:tc>
                <a:extLst>
                  <a:ext uri="{0D108BD9-81ED-4DB2-BD59-A6C34878D82A}">
                    <a16:rowId xmlns:a16="http://schemas.microsoft.com/office/drawing/2014/main" val="715359840"/>
                  </a:ext>
                </a:extLst>
              </a:tr>
              <a:tr h="370840">
                <a:tc>
                  <a:txBody>
                    <a:bodyPr/>
                    <a:lstStyle/>
                    <a:p>
                      <a:r>
                        <a:rPr lang="en-US" dirty="0"/>
                        <a:t>Security</a:t>
                      </a:r>
                    </a:p>
                  </a:txBody>
                  <a:tcPr/>
                </a:tc>
                <a:tc>
                  <a:txBody>
                    <a:bodyPr/>
                    <a:lstStyle/>
                    <a:p>
                      <a:r>
                        <a:rPr lang="en-US" dirty="0"/>
                        <a:t>More secure</a:t>
                      </a:r>
                    </a:p>
                  </a:txBody>
                  <a:tcPr/>
                </a:tc>
                <a:tc>
                  <a:txBody>
                    <a:bodyPr/>
                    <a:lstStyle/>
                    <a:p>
                      <a:r>
                        <a:rPr lang="en-US" dirty="0"/>
                        <a:t>Increased attack surface</a:t>
                      </a:r>
                    </a:p>
                  </a:txBody>
                  <a:tcPr/>
                </a:tc>
                <a:extLst>
                  <a:ext uri="{0D108BD9-81ED-4DB2-BD59-A6C34878D82A}">
                    <a16:rowId xmlns:a16="http://schemas.microsoft.com/office/drawing/2014/main" val="273090267"/>
                  </a:ext>
                </a:extLst>
              </a:tr>
            </a:tbl>
          </a:graphicData>
        </a:graphic>
      </p:graphicFrame>
    </p:spTree>
    <p:extLst>
      <p:ext uri="{BB962C8B-B14F-4D97-AF65-F5344CB8AC3E}">
        <p14:creationId xmlns:p14="http://schemas.microsoft.com/office/powerpoint/2010/main" val="138229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1569</TotalTime>
  <Words>2678</Words>
  <Application>Microsoft Office PowerPoint</Application>
  <PresentationFormat>Widescreen</PresentationFormat>
  <Paragraphs>487</Paragraphs>
  <Slides>56</Slides>
  <Notes>4</Notes>
  <HiddenSlides>5</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Söhne</vt:lpstr>
      <vt:lpstr>Source Sans Pro Web</vt:lpstr>
      <vt:lpstr>Aptos</vt:lpstr>
      <vt:lpstr>Aptos Display</vt:lpstr>
      <vt:lpstr>Arial</vt:lpstr>
      <vt:lpstr>Calibri</vt:lpstr>
      <vt:lpstr>Univers</vt:lpstr>
      <vt:lpstr>Wingdings</vt:lpstr>
      <vt:lpstr>Office Theme</vt:lpstr>
      <vt:lpstr>WK 02 - Cloud Computing</vt:lpstr>
      <vt:lpstr>Objectives</vt:lpstr>
      <vt:lpstr>Is it JUST Someone Else’s Computer?</vt:lpstr>
      <vt:lpstr>What is the “Cloud”?</vt:lpstr>
      <vt:lpstr>History of the Cloud</vt:lpstr>
      <vt:lpstr>Mainframes</vt:lpstr>
      <vt:lpstr>Virtualization</vt:lpstr>
      <vt:lpstr>Hypervisors</vt:lpstr>
      <vt:lpstr>Hypervisor Comparison</vt:lpstr>
      <vt:lpstr>Why Companies Moved Away from Virtualization</vt:lpstr>
      <vt:lpstr>Beginning of Cloud Computing</vt:lpstr>
      <vt:lpstr>NIST Definition of Cloud</vt:lpstr>
      <vt:lpstr>NIST: Essential Characteristics</vt:lpstr>
      <vt:lpstr>NIST: Deployment Models</vt:lpstr>
      <vt:lpstr>Moving to the Cloud</vt:lpstr>
      <vt:lpstr>Key Drivers for Moving to Cloud</vt:lpstr>
      <vt:lpstr>Why Move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Big 3</vt:lpstr>
      <vt:lpstr>NIST: Service Models</vt:lpstr>
      <vt:lpstr>Shared Responsibility</vt:lpstr>
      <vt:lpstr>Cloud Computing Models (IAAS)</vt:lpstr>
      <vt:lpstr>Cloud Computing Models (PAAS)</vt:lpstr>
      <vt:lpstr>Cloud Computing Models (Serverless)</vt:lpstr>
      <vt:lpstr>Exploring Cloud Infrastructure</vt:lpstr>
      <vt:lpstr>Cloud Geography</vt:lpstr>
      <vt:lpstr>Two Recommended Sources</vt:lpstr>
      <vt:lpstr>Telegeography</vt:lpstr>
      <vt:lpstr>Redundancy and High Availability</vt:lpstr>
      <vt:lpstr>Physical Security</vt:lpstr>
      <vt:lpstr>Networking Infrastructure</vt:lpstr>
      <vt:lpstr>Online Infrastructure</vt:lpstr>
      <vt:lpstr>PowerPoint Presentation</vt:lpstr>
      <vt:lpstr>AWS Compute Services for Data Engineering &amp; Data Science</vt:lpstr>
      <vt:lpstr>Storage</vt:lpstr>
      <vt:lpstr>Cloud Storage Services</vt:lpstr>
      <vt:lpstr>Database</vt:lpstr>
      <vt:lpstr>Migration</vt:lpstr>
      <vt:lpstr>Free Tier</vt:lpstr>
      <vt:lpstr>AWS Data Engineering Architecture </vt:lpstr>
      <vt:lpstr>PowerPoint Presentation</vt:lpstr>
      <vt:lpstr>Making the Cloud Business Case</vt:lpstr>
      <vt:lpstr>Example Use Cases</vt:lpstr>
      <vt:lpstr>Cloud or On Prem? What should businesses consider?</vt:lpstr>
      <vt:lpstr>Controlling Costs</vt:lpstr>
      <vt:lpstr>Cost Categories</vt:lpstr>
      <vt:lpstr>Challenges of Cloud Adoption</vt:lpstr>
      <vt:lpstr>Takeaways</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Skog</dc:creator>
  <cp:lastModifiedBy>Jeremy Skog</cp:lastModifiedBy>
  <cp:revision>1</cp:revision>
  <dcterms:created xsi:type="dcterms:W3CDTF">2025-01-14T16:37:07Z</dcterms:created>
  <dcterms:modified xsi:type="dcterms:W3CDTF">2025-01-16T20:21:00Z</dcterms:modified>
</cp:coreProperties>
</file>